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36"/>
  </p:notesMasterIdLst>
  <p:sldIdLst>
    <p:sldId id="390" r:id="rId5"/>
    <p:sldId id="290" r:id="rId6"/>
    <p:sldId id="263" r:id="rId7"/>
    <p:sldId id="264" r:id="rId8"/>
    <p:sldId id="266" r:id="rId9"/>
    <p:sldId id="291" r:id="rId10"/>
    <p:sldId id="267" r:id="rId11"/>
    <p:sldId id="375" r:id="rId12"/>
    <p:sldId id="381" r:id="rId13"/>
    <p:sldId id="383" r:id="rId14"/>
    <p:sldId id="384" r:id="rId15"/>
    <p:sldId id="391" r:id="rId16"/>
    <p:sldId id="392" r:id="rId17"/>
    <p:sldId id="385" r:id="rId18"/>
    <p:sldId id="386" r:id="rId19"/>
    <p:sldId id="376" r:id="rId20"/>
    <p:sldId id="387" r:id="rId21"/>
    <p:sldId id="297" r:id="rId22"/>
    <p:sldId id="396" r:id="rId23"/>
    <p:sldId id="394" r:id="rId24"/>
    <p:sldId id="395" r:id="rId25"/>
    <p:sldId id="377" r:id="rId26"/>
    <p:sldId id="388" r:id="rId27"/>
    <p:sldId id="379" r:id="rId28"/>
    <p:sldId id="389" r:id="rId29"/>
    <p:sldId id="397" r:id="rId30"/>
    <p:sldId id="398" r:id="rId31"/>
    <p:sldId id="399" r:id="rId32"/>
    <p:sldId id="310" r:id="rId33"/>
    <p:sldId id="298" r:id="rId34"/>
    <p:sldId id="261" r:id="rId35"/>
  </p:sldIdLst>
  <p:sldSz cx="9144000" cy="6858000" type="screen4x3"/>
  <p:notesSz cx="6858000" cy="9144000"/>
  <p:custDataLst>
    <p:tags r:id="rId3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700A"/>
    <a:srgbClr val="0088B8"/>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6" autoAdjust="0"/>
    <p:restoredTop sz="93466" autoAdjust="0"/>
  </p:normalViewPr>
  <p:slideViewPr>
    <p:cSldViewPr>
      <p:cViewPr varScale="1">
        <p:scale>
          <a:sx n="69" d="100"/>
          <a:sy n="69" d="100"/>
        </p:scale>
        <p:origin x="-99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7F84FD7-2917-4D08-BA5A-4C0F132BE5E6}" type="doc">
      <dgm:prSet loTypeId="urn:microsoft.com/office/officeart/2005/8/layout/hierarchy3" loCatId="hierarchy" qsTypeId="urn:microsoft.com/office/officeart/2005/8/quickstyle/simple5" qsCatId="simple" csTypeId="urn:microsoft.com/office/officeart/2005/8/colors/colorful5" csCatId="colorful" phldr="1"/>
      <dgm:spPr/>
      <dgm:t>
        <a:bodyPr/>
        <a:lstStyle/>
        <a:p>
          <a:endParaRPr lang="en-US"/>
        </a:p>
      </dgm:t>
    </dgm:pt>
    <dgm:pt modelId="{C55CB3F2-1DC6-4C0C-B220-2E6A8A55D103}">
      <dgm:prSet phldrT="[Text]"/>
      <dgm:spPr/>
      <dgm:t>
        <a:bodyPr/>
        <a:lstStyle/>
        <a:p>
          <a:r>
            <a:rPr lang="de-DE" b="1" i="1" dirty="0" smtClean="0"/>
            <a:t>2.1. Ăn mòn hóa học?</a:t>
          </a:r>
          <a:endParaRPr lang="en-US" dirty="0"/>
        </a:p>
      </dgm:t>
    </dgm:pt>
    <dgm:pt modelId="{70C90784-D9BB-4ED5-BC32-A9BEA83CFCCC}" type="parTrans" cxnId="{4766A7DE-E3E9-4074-B0A5-84268BF5F682}">
      <dgm:prSet/>
      <dgm:spPr/>
      <dgm:t>
        <a:bodyPr/>
        <a:lstStyle/>
        <a:p>
          <a:endParaRPr lang="en-US"/>
        </a:p>
      </dgm:t>
    </dgm:pt>
    <dgm:pt modelId="{8765251B-FDD9-4065-97CC-423F17CDA683}" type="sibTrans" cxnId="{4766A7DE-E3E9-4074-B0A5-84268BF5F682}">
      <dgm:prSet/>
      <dgm:spPr/>
      <dgm:t>
        <a:bodyPr/>
        <a:lstStyle/>
        <a:p>
          <a:endParaRPr lang="en-US"/>
        </a:p>
      </dgm:t>
    </dgm:pt>
    <dgm:pt modelId="{5249F097-1498-4EAF-92F1-F0D99D434299}">
      <dgm:prSet phldrT="[Text]"/>
      <dgm:spPr/>
      <dgm:t>
        <a:bodyPr/>
        <a:lstStyle/>
        <a:p>
          <a:r>
            <a:rPr lang="de-DE" b="1" dirty="0" smtClean="0"/>
            <a:t>Đặc điểm</a:t>
          </a:r>
          <a:endParaRPr lang="en-US" dirty="0"/>
        </a:p>
      </dgm:t>
    </dgm:pt>
    <dgm:pt modelId="{6899CE94-A455-42ED-9A48-8DAE54924BB2}" type="parTrans" cxnId="{8C356599-6EBC-450F-BBB2-331DAC99A388}">
      <dgm:prSet/>
      <dgm:spPr/>
      <dgm:t>
        <a:bodyPr/>
        <a:lstStyle/>
        <a:p>
          <a:endParaRPr lang="en-US"/>
        </a:p>
      </dgm:t>
    </dgm:pt>
    <dgm:pt modelId="{B68EFBE6-9B83-4834-8DBB-C1714374B01A}" type="sibTrans" cxnId="{8C356599-6EBC-450F-BBB2-331DAC99A388}">
      <dgm:prSet/>
      <dgm:spPr/>
      <dgm:t>
        <a:bodyPr/>
        <a:lstStyle/>
        <a:p>
          <a:endParaRPr lang="en-US"/>
        </a:p>
      </dgm:t>
    </dgm:pt>
    <dgm:pt modelId="{321785C2-602A-4858-B1B6-3C34737A5F19}">
      <dgm:prSet phldrT="[Text]"/>
      <dgm:spPr/>
      <dgm:t>
        <a:bodyPr/>
        <a:lstStyle/>
        <a:p>
          <a:r>
            <a:rPr lang="de-DE" b="1" i="1" dirty="0" smtClean="0"/>
            <a:t>2.2. Ăn mòn </a:t>
          </a:r>
          <a:r>
            <a:rPr lang="de-DE" b="1" i="1" u="sng" dirty="0" smtClean="0"/>
            <a:t>điện</a:t>
          </a:r>
          <a:r>
            <a:rPr lang="de-DE" b="1" i="1" dirty="0" smtClean="0"/>
            <a:t> hóa học?</a:t>
          </a:r>
          <a:endParaRPr lang="en-US" dirty="0"/>
        </a:p>
      </dgm:t>
    </dgm:pt>
    <dgm:pt modelId="{330D4A65-AB9D-4233-8789-0CDB8BFDBF52}" type="parTrans" cxnId="{EFF8703D-3739-40C0-A224-11B394DF73CA}">
      <dgm:prSet/>
      <dgm:spPr/>
      <dgm:t>
        <a:bodyPr/>
        <a:lstStyle/>
        <a:p>
          <a:endParaRPr lang="en-US"/>
        </a:p>
      </dgm:t>
    </dgm:pt>
    <dgm:pt modelId="{9E6BE77B-8686-4A2F-BC1F-6D65524FC382}" type="sibTrans" cxnId="{EFF8703D-3739-40C0-A224-11B394DF73CA}">
      <dgm:prSet/>
      <dgm:spPr/>
      <dgm:t>
        <a:bodyPr/>
        <a:lstStyle/>
        <a:p>
          <a:endParaRPr lang="en-US"/>
        </a:p>
      </dgm:t>
    </dgm:pt>
    <dgm:pt modelId="{8D9E9707-31B3-4C57-9E12-5C06FECA5BF5}">
      <dgm:prSet phldrT="[Text]"/>
      <dgm:spPr/>
      <dgm:t>
        <a:bodyPr/>
        <a:lstStyle/>
        <a:p>
          <a:pPr algn="ctr"/>
          <a:r>
            <a:rPr lang="de-DE" b="1" dirty="0" smtClean="0"/>
            <a:t>Điều kiện xảy ra ăn mòn </a:t>
          </a:r>
          <a:r>
            <a:rPr lang="de-DE" b="1" u="sng" dirty="0" smtClean="0"/>
            <a:t>điện</a:t>
          </a:r>
          <a:r>
            <a:rPr lang="de-DE" b="1" dirty="0" smtClean="0"/>
            <a:t> hóa học</a:t>
          </a:r>
          <a:endParaRPr lang="en-US" dirty="0"/>
        </a:p>
      </dgm:t>
    </dgm:pt>
    <dgm:pt modelId="{4211B41C-2FFC-485C-8707-1130B0AAFCD5}" type="parTrans" cxnId="{14D27E01-2339-4139-A5EF-A2EE15BBDE50}">
      <dgm:prSet/>
      <dgm:spPr/>
      <dgm:t>
        <a:bodyPr/>
        <a:lstStyle/>
        <a:p>
          <a:endParaRPr lang="en-US"/>
        </a:p>
      </dgm:t>
    </dgm:pt>
    <dgm:pt modelId="{D5D5A161-40D1-4C4A-9192-AAC4E7BA10B7}" type="sibTrans" cxnId="{14D27E01-2339-4139-A5EF-A2EE15BBDE50}">
      <dgm:prSet/>
      <dgm:spPr/>
      <dgm:t>
        <a:bodyPr/>
        <a:lstStyle/>
        <a:p>
          <a:endParaRPr lang="en-US"/>
        </a:p>
      </dgm:t>
    </dgm:pt>
    <dgm:pt modelId="{DA8D45F7-B0C8-4ADE-96E4-8EB9FC6A0091}">
      <dgm:prSet phldrT="[Text]"/>
      <dgm:spPr/>
      <dgm:t>
        <a:bodyPr/>
        <a:lstStyle/>
        <a:p>
          <a:r>
            <a:rPr lang="de-DE" b="1" dirty="0" smtClean="0"/>
            <a:t>Đặc điểm</a:t>
          </a:r>
          <a:endParaRPr lang="en-US" dirty="0"/>
        </a:p>
      </dgm:t>
    </dgm:pt>
    <dgm:pt modelId="{B7F9DBA7-6A94-4882-865B-2E66C4F87574}" type="parTrans" cxnId="{95C673DD-589B-48D7-945C-52FA060CA382}">
      <dgm:prSet/>
      <dgm:spPr/>
      <dgm:t>
        <a:bodyPr/>
        <a:lstStyle/>
        <a:p>
          <a:endParaRPr lang="en-US"/>
        </a:p>
      </dgm:t>
    </dgm:pt>
    <dgm:pt modelId="{48DF5EE2-D5A1-4F01-82B6-67A1F14C7E48}" type="sibTrans" cxnId="{95C673DD-589B-48D7-945C-52FA060CA382}">
      <dgm:prSet/>
      <dgm:spPr/>
      <dgm:t>
        <a:bodyPr/>
        <a:lstStyle/>
        <a:p>
          <a:endParaRPr lang="en-US"/>
        </a:p>
      </dgm:t>
    </dgm:pt>
    <dgm:pt modelId="{1E4E45B5-3FEC-48B2-8354-AF6C260A42E8}" type="pres">
      <dgm:prSet presAssocID="{97F84FD7-2917-4D08-BA5A-4C0F132BE5E6}" presName="diagram" presStyleCnt="0">
        <dgm:presLayoutVars>
          <dgm:chPref val="1"/>
          <dgm:dir/>
          <dgm:animOne val="branch"/>
          <dgm:animLvl val="lvl"/>
          <dgm:resizeHandles/>
        </dgm:presLayoutVars>
      </dgm:prSet>
      <dgm:spPr/>
      <dgm:t>
        <a:bodyPr/>
        <a:lstStyle/>
        <a:p>
          <a:endParaRPr lang="en-US"/>
        </a:p>
      </dgm:t>
    </dgm:pt>
    <dgm:pt modelId="{81D91665-9016-4674-A052-81D420F325D2}" type="pres">
      <dgm:prSet presAssocID="{C55CB3F2-1DC6-4C0C-B220-2E6A8A55D103}" presName="root" presStyleCnt="0"/>
      <dgm:spPr/>
    </dgm:pt>
    <dgm:pt modelId="{CEF7A19A-0498-4811-95CA-99368C9865A1}" type="pres">
      <dgm:prSet presAssocID="{C55CB3F2-1DC6-4C0C-B220-2E6A8A55D103}" presName="rootComposite" presStyleCnt="0"/>
      <dgm:spPr/>
    </dgm:pt>
    <dgm:pt modelId="{0E191862-15EB-4413-A052-F77964E702E0}" type="pres">
      <dgm:prSet presAssocID="{C55CB3F2-1DC6-4C0C-B220-2E6A8A55D103}" presName="rootText" presStyleLbl="node1" presStyleIdx="0" presStyleCnt="2"/>
      <dgm:spPr/>
      <dgm:t>
        <a:bodyPr/>
        <a:lstStyle/>
        <a:p>
          <a:endParaRPr lang="en-US"/>
        </a:p>
      </dgm:t>
    </dgm:pt>
    <dgm:pt modelId="{128EDB7D-1E7F-40E1-ADE7-C73BCE6F8BCE}" type="pres">
      <dgm:prSet presAssocID="{C55CB3F2-1DC6-4C0C-B220-2E6A8A55D103}" presName="rootConnector" presStyleLbl="node1" presStyleIdx="0" presStyleCnt="2"/>
      <dgm:spPr/>
      <dgm:t>
        <a:bodyPr/>
        <a:lstStyle/>
        <a:p>
          <a:endParaRPr lang="en-US"/>
        </a:p>
      </dgm:t>
    </dgm:pt>
    <dgm:pt modelId="{93DADF94-3D1F-4E56-9F5C-4DAB754B9B47}" type="pres">
      <dgm:prSet presAssocID="{C55CB3F2-1DC6-4C0C-B220-2E6A8A55D103}" presName="childShape" presStyleCnt="0"/>
      <dgm:spPr/>
    </dgm:pt>
    <dgm:pt modelId="{449BC8F1-5C4F-4CB9-927E-87C432854393}" type="pres">
      <dgm:prSet presAssocID="{6899CE94-A455-42ED-9A48-8DAE54924BB2}" presName="Name13" presStyleLbl="parChTrans1D2" presStyleIdx="0" presStyleCnt="3"/>
      <dgm:spPr/>
      <dgm:t>
        <a:bodyPr/>
        <a:lstStyle/>
        <a:p>
          <a:endParaRPr lang="en-US"/>
        </a:p>
      </dgm:t>
    </dgm:pt>
    <dgm:pt modelId="{32A9941D-B569-4FE5-B6FC-B3A0EE2A2E64}" type="pres">
      <dgm:prSet presAssocID="{5249F097-1498-4EAF-92F1-F0D99D434299}" presName="childText" presStyleLbl="bgAcc1" presStyleIdx="0" presStyleCnt="3">
        <dgm:presLayoutVars>
          <dgm:bulletEnabled val="1"/>
        </dgm:presLayoutVars>
      </dgm:prSet>
      <dgm:spPr/>
      <dgm:t>
        <a:bodyPr/>
        <a:lstStyle/>
        <a:p>
          <a:endParaRPr lang="en-US"/>
        </a:p>
      </dgm:t>
    </dgm:pt>
    <dgm:pt modelId="{B0598651-E979-4663-B40E-5ADE904DEC0F}" type="pres">
      <dgm:prSet presAssocID="{321785C2-602A-4858-B1B6-3C34737A5F19}" presName="root" presStyleCnt="0"/>
      <dgm:spPr/>
    </dgm:pt>
    <dgm:pt modelId="{DC56813A-F97E-4E43-9712-B8FBF4AD54C3}" type="pres">
      <dgm:prSet presAssocID="{321785C2-602A-4858-B1B6-3C34737A5F19}" presName="rootComposite" presStyleCnt="0"/>
      <dgm:spPr/>
    </dgm:pt>
    <dgm:pt modelId="{BEA9C880-03C4-44AA-B28A-512862B375D5}" type="pres">
      <dgm:prSet presAssocID="{321785C2-602A-4858-B1B6-3C34737A5F19}" presName="rootText" presStyleLbl="node1" presStyleIdx="1" presStyleCnt="2"/>
      <dgm:spPr/>
      <dgm:t>
        <a:bodyPr/>
        <a:lstStyle/>
        <a:p>
          <a:endParaRPr lang="en-US"/>
        </a:p>
      </dgm:t>
    </dgm:pt>
    <dgm:pt modelId="{D506C017-7A4D-4F68-BE5E-46F6F315448D}" type="pres">
      <dgm:prSet presAssocID="{321785C2-602A-4858-B1B6-3C34737A5F19}" presName="rootConnector" presStyleLbl="node1" presStyleIdx="1" presStyleCnt="2"/>
      <dgm:spPr/>
      <dgm:t>
        <a:bodyPr/>
        <a:lstStyle/>
        <a:p>
          <a:endParaRPr lang="en-US"/>
        </a:p>
      </dgm:t>
    </dgm:pt>
    <dgm:pt modelId="{1AD75998-E510-48DD-8079-1FEDF9E53A41}" type="pres">
      <dgm:prSet presAssocID="{321785C2-602A-4858-B1B6-3C34737A5F19}" presName="childShape" presStyleCnt="0"/>
      <dgm:spPr/>
    </dgm:pt>
    <dgm:pt modelId="{1A5B954D-28AE-4E48-A9A1-EB0C350B3092}" type="pres">
      <dgm:prSet presAssocID="{4211B41C-2FFC-485C-8707-1130B0AAFCD5}" presName="Name13" presStyleLbl="parChTrans1D2" presStyleIdx="1" presStyleCnt="3"/>
      <dgm:spPr/>
      <dgm:t>
        <a:bodyPr/>
        <a:lstStyle/>
        <a:p>
          <a:endParaRPr lang="en-US"/>
        </a:p>
      </dgm:t>
    </dgm:pt>
    <dgm:pt modelId="{F7FFA2CD-1035-4C67-B588-54B3159B534B}" type="pres">
      <dgm:prSet presAssocID="{8D9E9707-31B3-4C57-9E12-5C06FECA5BF5}" presName="childText" presStyleLbl="bgAcc1" presStyleIdx="1" presStyleCnt="3">
        <dgm:presLayoutVars>
          <dgm:bulletEnabled val="1"/>
        </dgm:presLayoutVars>
      </dgm:prSet>
      <dgm:spPr/>
      <dgm:t>
        <a:bodyPr/>
        <a:lstStyle/>
        <a:p>
          <a:endParaRPr lang="en-US"/>
        </a:p>
      </dgm:t>
    </dgm:pt>
    <dgm:pt modelId="{45775E62-8A61-4135-ADE3-19E9CF959F3A}" type="pres">
      <dgm:prSet presAssocID="{B7F9DBA7-6A94-4882-865B-2E66C4F87574}" presName="Name13" presStyleLbl="parChTrans1D2" presStyleIdx="2" presStyleCnt="3"/>
      <dgm:spPr/>
      <dgm:t>
        <a:bodyPr/>
        <a:lstStyle/>
        <a:p>
          <a:endParaRPr lang="en-US"/>
        </a:p>
      </dgm:t>
    </dgm:pt>
    <dgm:pt modelId="{B86827B6-EB8E-4CA4-9177-E9BF2AF76FA4}" type="pres">
      <dgm:prSet presAssocID="{DA8D45F7-B0C8-4ADE-96E4-8EB9FC6A0091}" presName="childText" presStyleLbl="bgAcc1" presStyleIdx="2" presStyleCnt="3">
        <dgm:presLayoutVars>
          <dgm:bulletEnabled val="1"/>
        </dgm:presLayoutVars>
      </dgm:prSet>
      <dgm:spPr/>
      <dgm:t>
        <a:bodyPr/>
        <a:lstStyle/>
        <a:p>
          <a:endParaRPr lang="en-US"/>
        </a:p>
      </dgm:t>
    </dgm:pt>
  </dgm:ptLst>
  <dgm:cxnLst>
    <dgm:cxn modelId="{5FFA090A-CCFA-4791-ABC5-297B93211332}" type="presOf" srcId="{6899CE94-A455-42ED-9A48-8DAE54924BB2}" destId="{449BC8F1-5C4F-4CB9-927E-87C432854393}" srcOrd="0" destOrd="0" presId="urn:microsoft.com/office/officeart/2005/8/layout/hierarchy3"/>
    <dgm:cxn modelId="{8C356599-6EBC-450F-BBB2-331DAC99A388}" srcId="{C55CB3F2-1DC6-4C0C-B220-2E6A8A55D103}" destId="{5249F097-1498-4EAF-92F1-F0D99D434299}" srcOrd="0" destOrd="0" parTransId="{6899CE94-A455-42ED-9A48-8DAE54924BB2}" sibTransId="{B68EFBE6-9B83-4834-8DBB-C1714374B01A}"/>
    <dgm:cxn modelId="{F0D19220-B833-4F9C-B253-702C0CD8987B}" type="presOf" srcId="{5249F097-1498-4EAF-92F1-F0D99D434299}" destId="{32A9941D-B569-4FE5-B6FC-B3A0EE2A2E64}" srcOrd="0" destOrd="0" presId="urn:microsoft.com/office/officeart/2005/8/layout/hierarchy3"/>
    <dgm:cxn modelId="{4766A7DE-E3E9-4074-B0A5-84268BF5F682}" srcId="{97F84FD7-2917-4D08-BA5A-4C0F132BE5E6}" destId="{C55CB3F2-1DC6-4C0C-B220-2E6A8A55D103}" srcOrd="0" destOrd="0" parTransId="{70C90784-D9BB-4ED5-BC32-A9BEA83CFCCC}" sibTransId="{8765251B-FDD9-4065-97CC-423F17CDA683}"/>
    <dgm:cxn modelId="{DCF5EA4F-D5E8-43B3-8AE1-C2C8116905AE}" type="presOf" srcId="{B7F9DBA7-6A94-4882-865B-2E66C4F87574}" destId="{45775E62-8A61-4135-ADE3-19E9CF959F3A}" srcOrd="0" destOrd="0" presId="urn:microsoft.com/office/officeart/2005/8/layout/hierarchy3"/>
    <dgm:cxn modelId="{EA818A71-2EBB-4CE8-AF0A-076133CF947A}" type="presOf" srcId="{321785C2-602A-4858-B1B6-3C34737A5F19}" destId="{D506C017-7A4D-4F68-BE5E-46F6F315448D}" srcOrd="1" destOrd="0" presId="urn:microsoft.com/office/officeart/2005/8/layout/hierarchy3"/>
    <dgm:cxn modelId="{906BFE1F-9C06-499B-89CB-1197C389F43C}" type="presOf" srcId="{C55CB3F2-1DC6-4C0C-B220-2E6A8A55D103}" destId="{0E191862-15EB-4413-A052-F77964E702E0}" srcOrd="0" destOrd="0" presId="urn:microsoft.com/office/officeart/2005/8/layout/hierarchy3"/>
    <dgm:cxn modelId="{914F10FB-7FC9-454F-8DD8-984360C96692}" type="presOf" srcId="{321785C2-602A-4858-B1B6-3C34737A5F19}" destId="{BEA9C880-03C4-44AA-B28A-512862B375D5}" srcOrd="0" destOrd="0" presId="urn:microsoft.com/office/officeart/2005/8/layout/hierarchy3"/>
    <dgm:cxn modelId="{49A2ACA7-FCF4-46FA-9811-13D655AFA413}" type="presOf" srcId="{8D9E9707-31B3-4C57-9E12-5C06FECA5BF5}" destId="{F7FFA2CD-1035-4C67-B588-54B3159B534B}" srcOrd="0" destOrd="0" presId="urn:microsoft.com/office/officeart/2005/8/layout/hierarchy3"/>
    <dgm:cxn modelId="{14D27E01-2339-4139-A5EF-A2EE15BBDE50}" srcId="{321785C2-602A-4858-B1B6-3C34737A5F19}" destId="{8D9E9707-31B3-4C57-9E12-5C06FECA5BF5}" srcOrd="0" destOrd="0" parTransId="{4211B41C-2FFC-485C-8707-1130B0AAFCD5}" sibTransId="{D5D5A161-40D1-4C4A-9192-AAC4E7BA10B7}"/>
    <dgm:cxn modelId="{A47356E2-1BDF-41FB-9BAF-156EDDDEA99D}" type="presOf" srcId="{DA8D45F7-B0C8-4ADE-96E4-8EB9FC6A0091}" destId="{B86827B6-EB8E-4CA4-9177-E9BF2AF76FA4}" srcOrd="0" destOrd="0" presId="urn:microsoft.com/office/officeart/2005/8/layout/hierarchy3"/>
    <dgm:cxn modelId="{52454EEA-EAEB-41E0-832E-1642E9A099E9}" type="presOf" srcId="{97F84FD7-2917-4D08-BA5A-4C0F132BE5E6}" destId="{1E4E45B5-3FEC-48B2-8354-AF6C260A42E8}" srcOrd="0" destOrd="0" presId="urn:microsoft.com/office/officeart/2005/8/layout/hierarchy3"/>
    <dgm:cxn modelId="{EFF8703D-3739-40C0-A224-11B394DF73CA}" srcId="{97F84FD7-2917-4D08-BA5A-4C0F132BE5E6}" destId="{321785C2-602A-4858-B1B6-3C34737A5F19}" srcOrd="1" destOrd="0" parTransId="{330D4A65-AB9D-4233-8789-0CDB8BFDBF52}" sibTransId="{9E6BE77B-8686-4A2F-BC1F-6D65524FC382}"/>
    <dgm:cxn modelId="{95C673DD-589B-48D7-945C-52FA060CA382}" srcId="{321785C2-602A-4858-B1B6-3C34737A5F19}" destId="{DA8D45F7-B0C8-4ADE-96E4-8EB9FC6A0091}" srcOrd="1" destOrd="0" parTransId="{B7F9DBA7-6A94-4882-865B-2E66C4F87574}" sibTransId="{48DF5EE2-D5A1-4F01-82B6-67A1F14C7E48}"/>
    <dgm:cxn modelId="{95623E36-41F8-494D-84C8-25C8FF564039}" type="presOf" srcId="{C55CB3F2-1DC6-4C0C-B220-2E6A8A55D103}" destId="{128EDB7D-1E7F-40E1-ADE7-C73BCE6F8BCE}" srcOrd="1" destOrd="0" presId="urn:microsoft.com/office/officeart/2005/8/layout/hierarchy3"/>
    <dgm:cxn modelId="{732BC231-F196-48D6-9DE3-B515C3BCC007}" type="presOf" srcId="{4211B41C-2FFC-485C-8707-1130B0AAFCD5}" destId="{1A5B954D-28AE-4E48-A9A1-EB0C350B3092}" srcOrd="0" destOrd="0" presId="urn:microsoft.com/office/officeart/2005/8/layout/hierarchy3"/>
    <dgm:cxn modelId="{FBD71F15-9EE7-4E25-827E-9F765E7EF6E8}" type="presParOf" srcId="{1E4E45B5-3FEC-48B2-8354-AF6C260A42E8}" destId="{81D91665-9016-4674-A052-81D420F325D2}" srcOrd="0" destOrd="0" presId="urn:microsoft.com/office/officeart/2005/8/layout/hierarchy3"/>
    <dgm:cxn modelId="{5D9273FB-D1D2-4236-A37D-480BE65CA849}" type="presParOf" srcId="{81D91665-9016-4674-A052-81D420F325D2}" destId="{CEF7A19A-0498-4811-95CA-99368C9865A1}" srcOrd="0" destOrd="0" presId="urn:microsoft.com/office/officeart/2005/8/layout/hierarchy3"/>
    <dgm:cxn modelId="{774B3116-DBC8-4E8E-AB8D-2BF94F4F7D11}" type="presParOf" srcId="{CEF7A19A-0498-4811-95CA-99368C9865A1}" destId="{0E191862-15EB-4413-A052-F77964E702E0}" srcOrd="0" destOrd="0" presId="urn:microsoft.com/office/officeart/2005/8/layout/hierarchy3"/>
    <dgm:cxn modelId="{D04FD897-A23E-4792-A2F8-4796B5979660}" type="presParOf" srcId="{CEF7A19A-0498-4811-95CA-99368C9865A1}" destId="{128EDB7D-1E7F-40E1-ADE7-C73BCE6F8BCE}" srcOrd="1" destOrd="0" presId="urn:microsoft.com/office/officeart/2005/8/layout/hierarchy3"/>
    <dgm:cxn modelId="{916C911D-AB20-415D-B14D-08F638FC5626}" type="presParOf" srcId="{81D91665-9016-4674-A052-81D420F325D2}" destId="{93DADF94-3D1F-4E56-9F5C-4DAB754B9B47}" srcOrd="1" destOrd="0" presId="urn:microsoft.com/office/officeart/2005/8/layout/hierarchy3"/>
    <dgm:cxn modelId="{64A181BD-34FD-4CD1-ACBB-2FFAB59E8E76}" type="presParOf" srcId="{93DADF94-3D1F-4E56-9F5C-4DAB754B9B47}" destId="{449BC8F1-5C4F-4CB9-927E-87C432854393}" srcOrd="0" destOrd="0" presId="urn:microsoft.com/office/officeart/2005/8/layout/hierarchy3"/>
    <dgm:cxn modelId="{1370866F-DAD8-4AF8-A219-F925B0BECF90}" type="presParOf" srcId="{93DADF94-3D1F-4E56-9F5C-4DAB754B9B47}" destId="{32A9941D-B569-4FE5-B6FC-B3A0EE2A2E64}" srcOrd="1" destOrd="0" presId="urn:microsoft.com/office/officeart/2005/8/layout/hierarchy3"/>
    <dgm:cxn modelId="{DD965592-7C20-4296-9CC5-C3A47DFABCC4}" type="presParOf" srcId="{1E4E45B5-3FEC-48B2-8354-AF6C260A42E8}" destId="{B0598651-E979-4663-B40E-5ADE904DEC0F}" srcOrd="1" destOrd="0" presId="urn:microsoft.com/office/officeart/2005/8/layout/hierarchy3"/>
    <dgm:cxn modelId="{FDB31204-53B2-481A-BF6A-7AF2EE8A84D3}" type="presParOf" srcId="{B0598651-E979-4663-B40E-5ADE904DEC0F}" destId="{DC56813A-F97E-4E43-9712-B8FBF4AD54C3}" srcOrd="0" destOrd="0" presId="urn:microsoft.com/office/officeart/2005/8/layout/hierarchy3"/>
    <dgm:cxn modelId="{17F01958-2D0D-403C-8595-3015BF4D0C0B}" type="presParOf" srcId="{DC56813A-F97E-4E43-9712-B8FBF4AD54C3}" destId="{BEA9C880-03C4-44AA-B28A-512862B375D5}" srcOrd="0" destOrd="0" presId="urn:microsoft.com/office/officeart/2005/8/layout/hierarchy3"/>
    <dgm:cxn modelId="{42F08449-B1F9-4E89-A8E4-5076876D58FA}" type="presParOf" srcId="{DC56813A-F97E-4E43-9712-B8FBF4AD54C3}" destId="{D506C017-7A4D-4F68-BE5E-46F6F315448D}" srcOrd="1" destOrd="0" presId="urn:microsoft.com/office/officeart/2005/8/layout/hierarchy3"/>
    <dgm:cxn modelId="{E2001958-3D3D-40AC-B887-510EC647B593}" type="presParOf" srcId="{B0598651-E979-4663-B40E-5ADE904DEC0F}" destId="{1AD75998-E510-48DD-8079-1FEDF9E53A41}" srcOrd="1" destOrd="0" presId="urn:microsoft.com/office/officeart/2005/8/layout/hierarchy3"/>
    <dgm:cxn modelId="{1C07C108-120E-4B70-8866-76430DA8E512}" type="presParOf" srcId="{1AD75998-E510-48DD-8079-1FEDF9E53A41}" destId="{1A5B954D-28AE-4E48-A9A1-EB0C350B3092}" srcOrd="0" destOrd="0" presId="urn:microsoft.com/office/officeart/2005/8/layout/hierarchy3"/>
    <dgm:cxn modelId="{FC57944B-8A2F-4D45-9A72-5ABD0ADDA6C8}" type="presParOf" srcId="{1AD75998-E510-48DD-8079-1FEDF9E53A41}" destId="{F7FFA2CD-1035-4C67-B588-54B3159B534B}" srcOrd="1" destOrd="0" presId="urn:microsoft.com/office/officeart/2005/8/layout/hierarchy3"/>
    <dgm:cxn modelId="{B7E1D55C-5E4C-4C49-B4ED-4B7AD1587A88}" type="presParOf" srcId="{1AD75998-E510-48DD-8079-1FEDF9E53A41}" destId="{45775E62-8A61-4135-ADE3-19E9CF959F3A}" srcOrd="2" destOrd="0" presId="urn:microsoft.com/office/officeart/2005/8/layout/hierarchy3"/>
    <dgm:cxn modelId="{E9544289-C7A1-4897-AD89-543C2C66525C}" type="presParOf" srcId="{1AD75998-E510-48DD-8079-1FEDF9E53A41}" destId="{B86827B6-EB8E-4CA4-9177-E9BF2AF76FA4}" srcOrd="3" destOrd="0" presId="urn:microsoft.com/office/officeart/2005/8/layout/hierarchy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191862-15EB-4413-A052-F77964E702E0}">
      <dsp:nvSpPr>
        <dsp:cNvPr id="0" name=""/>
        <dsp:cNvSpPr/>
      </dsp:nvSpPr>
      <dsp:spPr>
        <a:xfrm>
          <a:off x="1438542" y="961"/>
          <a:ext cx="2787734" cy="1393867"/>
        </a:xfrm>
        <a:prstGeom prst="roundRect">
          <a:avLst>
            <a:gd name="adj" fmla="val 10000"/>
          </a:avLst>
        </a:prstGeom>
        <a:gradFill rotWithShape="0">
          <a:gsLst>
            <a:gs pos="0">
              <a:schemeClr val="accent5">
                <a:hueOff val="0"/>
                <a:satOff val="0"/>
                <a:lumOff val="0"/>
                <a:alphaOff val="0"/>
                <a:shade val="51000"/>
                <a:satMod val="130000"/>
              </a:schemeClr>
            </a:gs>
            <a:gs pos="80000">
              <a:schemeClr val="accent5">
                <a:hueOff val="0"/>
                <a:satOff val="0"/>
                <a:lumOff val="0"/>
                <a:alphaOff val="0"/>
                <a:shade val="93000"/>
                <a:satMod val="130000"/>
              </a:schemeClr>
            </a:gs>
            <a:gs pos="100000">
              <a:schemeClr val="accent5">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4770" tIns="43180" rIns="64770" bIns="43180" numCol="1" spcCol="1270" anchor="ctr" anchorCtr="0">
          <a:noAutofit/>
        </a:bodyPr>
        <a:lstStyle/>
        <a:p>
          <a:pPr lvl="0" algn="ctr" defTabSz="1511300">
            <a:lnSpc>
              <a:spcPct val="90000"/>
            </a:lnSpc>
            <a:spcBef>
              <a:spcPct val="0"/>
            </a:spcBef>
            <a:spcAft>
              <a:spcPct val="35000"/>
            </a:spcAft>
          </a:pPr>
          <a:r>
            <a:rPr lang="de-DE" sz="3400" b="1" i="1" kern="1200" dirty="0" smtClean="0"/>
            <a:t>2.1. Ăn mòn hóa học?</a:t>
          </a:r>
          <a:endParaRPr lang="en-US" sz="3400" kern="1200" dirty="0"/>
        </a:p>
      </dsp:txBody>
      <dsp:txXfrm>
        <a:off x="1479367" y="41786"/>
        <a:ext cx="2706084" cy="1312217"/>
      </dsp:txXfrm>
    </dsp:sp>
    <dsp:sp modelId="{449BC8F1-5C4F-4CB9-927E-87C432854393}">
      <dsp:nvSpPr>
        <dsp:cNvPr id="0" name=""/>
        <dsp:cNvSpPr/>
      </dsp:nvSpPr>
      <dsp:spPr>
        <a:xfrm>
          <a:off x="1717316" y="1394828"/>
          <a:ext cx="278773" cy="1045400"/>
        </a:xfrm>
        <a:custGeom>
          <a:avLst/>
          <a:gdLst/>
          <a:ahLst/>
          <a:cxnLst/>
          <a:rect l="0" t="0" r="0" b="0"/>
          <a:pathLst>
            <a:path>
              <a:moveTo>
                <a:pt x="0" y="0"/>
              </a:moveTo>
              <a:lnTo>
                <a:pt x="0" y="1045400"/>
              </a:lnTo>
              <a:lnTo>
                <a:pt x="278773" y="104540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A9941D-B569-4FE5-B6FC-B3A0EE2A2E64}">
      <dsp:nvSpPr>
        <dsp:cNvPr id="0" name=""/>
        <dsp:cNvSpPr/>
      </dsp:nvSpPr>
      <dsp:spPr>
        <a:xfrm>
          <a:off x="1996089" y="1743295"/>
          <a:ext cx="2230187" cy="1393867"/>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de-DE" sz="2800" b="1" kern="1200" dirty="0" smtClean="0"/>
            <a:t>Đặc điểm</a:t>
          </a:r>
          <a:endParaRPr lang="en-US" sz="2800" kern="1200" dirty="0"/>
        </a:p>
      </dsp:txBody>
      <dsp:txXfrm>
        <a:off x="2036914" y="1784120"/>
        <a:ext cx="2148537" cy="1312217"/>
      </dsp:txXfrm>
    </dsp:sp>
    <dsp:sp modelId="{BEA9C880-03C4-44AA-B28A-512862B375D5}">
      <dsp:nvSpPr>
        <dsp:cNvPr id="0" name=""/>
        <dsp:cNvSpPr/>
      </dsp:nvSpPr>
      <dsp:spPr>
        <a:xfrm>
          <a:off x="4923210" y="961"/>
          <a:ext cx="2787734" cy="1393867"/>
        </a:xfrm>
        <a:prstGeom prst="roundRect">
          <a:avLst>
            <a:gd name="adj" fmla="val 10000"/>
          </a:avLst>
        </a:prstGeom>
        <a:gradFill rotWithShape="0">
          <a:gsLst>
            <a:gs pos="0">
              <a:schemeClr val="accent5">
                <a:hueOff val="-9933876"/>
                <a:satOff val="39811"/>
                <a:lumOff val="8628"/>
                <a:alphaOff val="0"/>
                <a:shade val="51000"/>
                <a:satMod val="130000"/>
              </a:schemeClr>
            </a:gs>
            <a:gs pos="80000">
              <a:schemeClr val="accent5">
                <a:hueOff val="-9933876"/>
                <a:satOff val="39811"/>
                <a:lumOff val="8628"/>
                <a:alphaOff val="0"/>
                <a:shade val="93000"/>
                <a:satMod val="130000"/>
              </a:schemeClr>
            </a:gs>
            <a:gs pos="100000">
              <a:schemeClr val="accent5">
                <a:hueOff val="-9933876"/>
                <a:satOff val="39811"/>
                <a:lumOff val="862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64770" tIns="43180" rIns="64770" bIns="43180" numCol="1" spcCol="1270" anchor="ctr" anchorCtr="0">
          <a:noAutofit/>
        </a:bodyPr>
        <a:lstStyle/>
        <a:p>
          <a:pPr lvl="0" algn="ctr" defTabSz="1511300">
            <a:lnSpc>
              <a:spcPct val="90000"/>
            </a:lnSpc>
            <a:spcBef>
              <a:spcPct val="0"/>
            </a:spcBef>
            <a:spcAft>
              <a:spcPct val="35000"/>
            </a:spcAft>
          </a:pPr>
          <a:r>
            <a:rPr lang="de-DE" sz="3400" b="1" i="1" kern="1200" dirty="0" smtClean="0"/>
            <a:t>2.2. Ăn mòn </a:t>
          </a:r>
          <a:r>
            <a:rPr lang="de-DE" sz="3400" b="1" i="1" u="sng" kern="1200" dirty="0" smtClean="0"/>
            <a:t>điện</a:t>
          </a:r>
          <a:r>
            <a:rPr lang="de-DE" sz="3400" b="1" i="1" kern="1200" dirty="0" smtClean="0"/>
            <a:t> hóa học?</a:t>
          </a:r>
          <a:endParaRPr lang="en-US" sz="3400" kern="1200" dirty="0"/>
        </a:p>
      </dsp:txBody>
      <dsp:txXfrm>
        <a:off x="4964035" y="41786"/>
        <a:ext cx="2706084" cy="1312217"/>
      </dsp:txXfrm>
    </dsp:sp>
    <dsp:sp modelId="{1A5B954D-28AE-4E48-A9A1-EB0C350B3092}">
      <dsp:nvSpPr>
        <dsp:cNvPr id="0" name=""/>
        <dsp:cNvSpPr/>
      </dsp:nvSpPr>
      <dsp:spPr>
        <a:xfrm>
          <a:off x="5201984" y="1394828"/>
          <a:ext cx="278773" cy="1045400"/>
        </a:xfrm>
        <a:custGeom>
          <a:avLst/>
          <a:gdLst/>
          <a:ahLst/>
          <a:cxnLst/>
          <a:rect l="0" t="0" r="0" b="0"/>
          <a:pathLst>
            <a:path>
              <a:moveTo>
                <a:pt x="0" y="0"/>
              </a:moveTo>
              <a:lnTo>
                <a:pt x="0" y="1045400"/>
              </a:lnTo>
              <a:lnTo>
                <a:pt x="278773" y="1045400"/>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7FFA2CD-1035-4C67-B588-54B3159B534B}">
      <dsp:nvSpPr>
        <dsp:cNvPr id="0" name=""/>
        <dsp:cNvSpPr/>
      </dsp:nvSpPr>
      <dsp:spPr>
        <a:xfrm>
          <a:off x="5480757" y="1743295"/>
          <a:ext cx="2230187" cy="1393867"/>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4966938"/>
              <a:satOff val="19906"/>
              <a:lumOff val="431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de-DE" sz="2800" b="1" kern="1200" dirty="0" smtClean="0"/>
            <a:t>Điều kiện xảy ra ăn mòn </a:t>
          </a:r>
          <a:r>
            <a:rPr lang="de-DE" sz="2800" b="1" u="sng" kern="1200" dirty="0" smtClean="0"/>
            <a:t>điện</a:t>
          </a:r>
          <a:r>
            <a:rPr lang="de-DE" sz="2800" b="1" kern="1200" dirty="0" smtClean="0"/>
            <a:t> hóa học</a:t>
          </a:r>
          <a:endParaRPr lang="en-US" sz="2800" kern="1200" dirty="0"/>
        </a:p>
      </dsp:txBody>
      <dsp:txXfrm>
        <a:off x="5521582" y="1784120"/>
        <a:ext cx="2148537" cy="1312217"/>
      </dsp:txXfrm>
    </dsp:sp>
    <dsp:sp modelId="{45775E62-8A61-4135-ADE3-19E9CF959F3A}">
      <dsp:nvSpPr>
        <dsp:cNvPr id="0" name=""/>
        <dsp:cNvSpPr/>
      </dsp:nvSpPr>
      <dsp:spPr>
        <a:xfrm>
          <a:off x="5201984" y="1394828"/>
          <a:ext cx="278773" cy="2787734"/>
        </a:xfrm>
        <a:custGeom>
          <a:avLst/>
          <a:gdLst/>
          <a:ahLst/>
          <a:cxnLst/>
          <a:rect l="0" t="0" r="0" b="0"/>
          <a:pathLst>
            <a:path>
              <a:moveTo>
                <a:pt x="0" y="0"/>
              </a:moveTo>
              <a:lnTo>
                <a:pt x="0" y="2787734"/>
              </a:lnTo>
              <a:lnTo>
                <a:pt x="278773" y="2787734"/>
              </a:lnTo>
            </a:path>
          </a:pathLst>
        </a:custGeom>
        <a:noFill/>
        <a:ln w="2540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6827B6-EB8E-4CA4-9177-E9BF2AF76FA4}">
      <dsp:nvSpPr>
        <dsp:cNvPr id="0" name=""/>
        <dsp:cNvSpPr/>
      </dsp:nvSpPr>
      <dsp:spPr>
        <a:xfrm>
          <a:off x="5480757" y="3485629"/>
          <a:ext cx="2230187" cy="1393867"/>
        </a:xfrm>
        <a:prstGeom prst="roundRect">
          <a:avLst>
            <a:gd name="adj" fmla="val 10000"/>
          </a:avLst>
        </a:prstGeom>
        <a:solidFill>
          <a:schemeClr val="lt1">
            <a:alpha val="90000"/>
            <a:hueOff val="0"/>
            <a:satOff val="0"/>
            <a:lumOff val="0"/>
            <a:alphaOff val="0"/>
          </a:schemeClr>
        </a:solidFill>
        <a:ln w="9525" cap="flat" cmpd="sng" algn="ctr">
          <a:solidFill>
            <a:schemeClr val="accent5">
              <a:hueOff val="-9933876"/>
              <a:satOff val="39811"/>
              <a:lumOff val="8628"/>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de-DE" sz="2800" b="1" kern="1200" dirty="0" smtClean="0"/>
            <a:t>Đặc điểm</a:t>
          </a:r>
          <a:endParaRPr lang="en-US" sz="2800" kern="1200" dirty="0"/>
        </a:p>
      </dsp:txBody>
      <dsp:txXfrm>
        <a:off x="5521582" y="3526454"/>
        <a:ext cx="2148537" cy="131221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5/30/2020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extLst>
      <p:ext uri="{BB962C8B-B14F-4D97-AF65-F5344CB8AC3E}">
        <p14:creationId xmlns:p14="http://schemas.microsoft.com/office/powerpoint/2010/main" val="2234515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441884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498756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9735028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075046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255919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41718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4260498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74844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603379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9884555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69024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31</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3.jpe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0.gif"/></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0.gif"/></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0.gif"/></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20.g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23.jpe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 xmlns:a16="http://schemas.microsoft.com/office/drawing/2014/main" id="{ACBEF02D-A005-41F5-AA1F-2CF9CFD85482}"/>
              </a:ext>
            </a:extLst>
          </p:cNvPr>
          <p:cNvSpPr txBox="1">
            <a:spLocks noChangeArrowheads="1"/>
          </p:cNvSpPr>
          <p:nvPr/>
        </p:nvSpPr>
        <p:spPr bwMode="auto">
          <a:xfrm>
            <a:off x="381000" y="2990850"/>
            <a:ext cx="8382000"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30" name="TextBox 4">
            <a:extLst>
              <a:ext uri="{FF2B5EF4-FFF2-40B4-BE49-F238E27FC236}">
                <a16:creationId xmlns="" xmlns:a16="http://schemas.microsoft.com/office/drawing/2014/main" id="{C1DEC496-B31C-4B96-BFC4-686869BAC738}"/>
              </a:ext>
            </a:extLst>
          </p:cNvPr>
          <p:cNvSpPr txBox="1">
            <a:spLocks noChangeArrowheads="1"/>
          </p:cNvSpPr>
          <p:nvPr/>
        </p:nvSpPr>
        <p:spPr bwMode="auto">
          <a:xfrm>
            <a:off x="1828800" y="5150638"/>
            <a:ext cx="5715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smtClean="0">
                <a:solidFill>
                  <a:srgbClr val="1909E5"/>
                </a:solidFill>
                <a:latin typeface="Times New Roman" panose="02020603050405020304" pitchFamily="18" charset="0"/>
                <a:cs typeface="Times New Roman" panose="02020603050405020304" pitchFamily="18" charset="0"/>
              </a:rPr>
              <a:t>GV: </a:t>
            </a:r>
            <a:r>
              <a:rPr lang="en-US" altLang="en-US" sz="2800" b="1" dirty="0" smtClean="0">
                <a:solidFill>
                  <a:srgbClr val="1909E5"/>
                </a:solidFill>
                <a:latin typeface="Times New Roman" panose="02020603050405020304" pitchFamily="18" charset="0"/>
                <a:cs typeface="Times New Roman" panose="02020603050405020304" pitchFamily="18" charset="0"/>
              </a:rPr>
              <a:t>NGUYỄN PHƯƠNG HÀ</a:t>
            </a:r>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3024791145"/>
      </p:ext>
    </p:extLst>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xmlns="" id="{71ED6B33-CA8C-4AF1-84AF-A6FBA0052576}"/>
              </a:ext>
            </a:extLst>
          </p:cNvPr>
          <p:cNvSpPr>
            <a:spLocks noChangeArrowheads="1"/>
          </p:cNvSpPr>
          <p:nvPr/>
        </p:nvSpPr>
        <p:spPr bwMode="gray">
          <a:xfrm>
            <a:off x="0" y="3764627"/>
            <a:ext cx="9144000" cy="1208346"/>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a:t>
            </a:r>
            <a:r>
              <a:rPr lang="en-US" sz="3600" b="1" dirty="0" smtClean="0">
                <a:solidFill>
                  <a:srgbClr val="1909E5"/>
                </a:solidFill>
                <a:latin typeface="Times New Roman" pitchFamily="18" charset="0"/>
                <a:cs typeface="Times New Roman" pitchFamily="18" charset="0"/>
              </a:rPr>
              <a:t>75</a:t>
            </a:r>
            <a:r>
              <a:rPr lang="en-US" sz="3600" b="1" dirty="0">
                <a:solidFill>
                  <a:srgbClr val="1909E5"/>
                </a:solidFill>
                <a:latin typeface="Times New Roman" pitchFamily="18" charset="0"/>
                <a:cs typeface="Times New Roman" pitchFamily="18" charset="0"/>
              </a:rPr>
              <a:t>. SỰ ĂN MÒN KIM LOẠI</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xmlns=""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xmlns=""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a16="http://schemas.microsoft.com/office/drawing/2014/main" xmlns=""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422275" y="1822985"/>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457200" y="3423182"/>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1874" y="2450048"/>
            <a:ext cx="75025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136604" y="1865273"/>
            <a:ext cx="678819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Khái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niệm</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01663" y="1840448"/>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177925" y="3427945"/>
            <a:ext cx="674687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Các kiểu ăn mòn kim loại</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3440645"/>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a16="http://schemas.microsoft.com/office/drawing/2014/main" xmlns=""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a16="http://schemas.microsoft.com/office/drawing/2014/main" xmlns=""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xmlns="" id="{1E22E3C9-81D5-44E1-9491-8109F2E79B3F}"/>
              </a:ext>
            </a:extLst>
          </p:cNvPr>
          <p:cNvSpPr>
            <a:spLocks noChangeShapeType="1"/>
          </p:cNvSpPr>
          <p:nvPr/>
        </p:nvSpPr>
        <p:spPr bwMode="auto">
          <a:xfrm>
            <a:off x="1108074" y="4074657"/>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xmlns="" id="{460854DE-AC73-446A-A3E9-61D3036B91F1}"/>
              </a:ext>
            </a:extLst>
          </p:cNvPr>
          <p:cNvGrpSpPr>
            <a:grpSpLocks/>
          </p:cNvGrpSpPr>
          <p:nvPr/>
        </p:nvGrpSpPr>
        <p:grpSpPr bwMode="auto">
          <a:xfrm>
            <a:off x="422275" y="5034196"/>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xmlns=""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xmlns=""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xmlns=""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xmlns="" id="{9E4B9333-9608-4464-B129-57EF0DFA50C7}"/>
              </a:ext>
            </a:extLst>
          </p:cNvPr>
          <p:cNvSpPr txBox="1">
            <a:spLocks noChangeArrowheads="1"/>
          </p:cNvSpPr>
          <p:nvPr/>
        </p:nvSpPr>
        <p:spPr bwMode="auto">
          <a:xfrm>
            <a:off x="1165766" y="5038959"/>
            <a:ext cx="477783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Chống ăn mòn kim loại</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xmlns="" id="{67E0F8B4-B5F6-4BE9-9FF8-1AA397206AC3}"/>
              </a:ext>
            </a:extLst>
          </p:cNvPr>
          <p:cNvSpPr txBox="1">
            <a:spLocks noChangeArrowheads="1"/>
          </p:cNvSpPr>
          <p:nvPr/>
        </p:nvSpPr>
        <p:spPr bwMode="gray">
          <a:xfrm>
            <a:off x="623972" y="5051659"/>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62" name="Line 11">
            <a:extLst>
              <a:ext uri="{FF2B5EF4-FFF2-40B4-BE49-F238E27FC236}">
                <a16:creationId xmlns:a16="http://schemas.microsoft.com/office/drawing/2014/main" xmlns="" id="{784DECAF-23A5-4BBE-84CA-D31B9B50B4C5}"/>
              </a:ext>
            </a:extLst>
          </p:cNvPr>
          <p:cNvSpPr>
            <a:spLocks noChangeShapeType="1"/>
          </p:cNvSpPr>
          <p:nvPr/>
        </p:nvSpPr>
        <p:spPr bwMode="auto">
          <a:xfrm>
            <a:off x="1108074" y="5655782"/>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190500" y="1462492"/>
            <a:ext cx="8610600" cy="230832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Trình bày được khái niệm </a:t>
            </a:r>
            <a:r>
              <a:rPr lang="vi-VN" sz="2800" dirty="0" smtClean="0">
                <a:solidFill>
                  <a:srgbClr val="002060"/>
                </a:solidFill>
                <a:latin typeface="Times New Roman" pitchFamily="18" charset="0"/>
                <a:cs typeface="Times New Roman" pitchFamily="18" charset="0"/>
              </a:rPr>
              <a:t>ăn </a:t>
            </a:r>
            <a:r>
              <a:rPr lang="vi-VN" sz="2800" dirty="0">
                <a:solidFill>
                  <a:srgbClr val="002060"/>
                </a:solidFill>
                <a:latin typeface="Times New Roman" pitchFamily="18" charset="0"/>
                <a:cs typeface="Times New Roman" pitchFamily="18" charset="0"/>
              </a:rPr>
              <a:t>mòn kim loại</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eaLnBrk="0" hangingPunct="0"/>
            <a:endParaRPr lang="vi-VN" sz="8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Giải thích được </a:t>
            </a:r>
            <a:r>
              <a:rPr lang="en-US" sz="2800" dirty="0" smtClean="0">
                <a:solidFill>
                  <a:srgbClr val="002060"/>
                </a:solidFill>
                <a:latin typeface="Times New Roman" pitchFamily="18" charset="0"/>
                <a:cs typeface="Times New Roman" pitchFamily="18" charset="0"/>
              </a:rPr>
              <a:t>c</a:t>
            </a:r>
            <a:r>
              <a:rPr lang="vi-VN" sz="2800" dirty="0" smtClean="0">
                <a:solidFill>
                  <a:srgbClr val="002060"/>
                </a:solidFill>
                <a:latin typeface="Times New Roman" pitchFamily="18" charset="0"/>
                <a:cs typeface="Times New Roman" pitchFamily="18" charset="0"/>
              </a:rPr>
              <a:t>ác </a:t>
            </a:r>
            <a:r>
              <a:rPr lang="vi-VN" sz="2800" dirty="0">
                <a:solidFill>
                  <a:srgbClr val="002060"/>
                </a:solidFill>
                <a:latin typeface="Times New Roman" pitchFamily="18" charset="0"/>
                <a:cs typeface="Times New Roman" pitchFamily="18" charset="0"/>
              </a:rPr>
              <a:t>kiểu ăn mòn kim </a:t>
            </a:r>
            <a:r>
              <a:rPr lang="vi-VN" sz="2800" dirty="0" smtClean="0">
                <a:solidFill>
                  <a:srgbClr val="002060"/>
                </a:solidFill>
                <a:latin typeface="Times New Roman" pitchFamily="18" charset="0"/>
                <a:cs typeface="Times New Roman" pitchFamily="18" charset="0"/>
              </a:rPr>
              <a:t>loại</a:t>
            </a:r>
            <a:r>
              <a:rPr lang="en-US" sz="2800" dirty="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xmlns=""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969487"/>
            <a:ext cx="8610600" cy="3939540"/>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Vận dụng những hiểu biết về pin điện hoá, hiện tượng ăn mòn điện hoá bảo vệ các đồ dùng bằng kim loại và máy móc khỏi bị ăn mòn</a:t>
            </a:r>
            <a:r>
              <a:rPr lang="vi-VN" sz="2800" dirty="0" smtClean="0">
                <a:solidFill>
                  <a:srgbClr val="002060"/>
                </a:solidFill>
                <a:latin typeface="Times New Roman" pitchFamily="18" charset="0"/>
                <a:cs typeface="Times New Roman" pitchFamily="18" charset="0"/>
              </a:rPr>
              <a:t>.</a:t>
            </a:r>
            <a:r>
              <a:rPr lang="en-US" sz="2800" dirty="0" smtClean="0">
                <a:solidFill>
                  <a:srgbClr val="002060"/>
                </a:solidFill>
                <a:latin typeface="Times New Roman" pitchFamily="18" charset="0"/>
                <a:cs typeface="Times New Roman" pitchFamily="18" charset="0"/>
              </a:rPr>
              <a:t> </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được bài tập có nội dung liên quan đến tính chất </a:t>
            </a:r>
            <a:r>
              <a:rPr lang="en-US" sz="2800" dirty="0" err="1" smtClean="0">
                <a:solidFill>
                  <a:srgbClr val="002060"/>
                </a:solidFill>
                <a:latin typeface="Times New Roman" pitchFamily="18" charset="0"/>
                <a:cs typeface="Times New Roman" pitchFamily="18" charset="0"/>
              </a:rPr>
              <a:t>ăn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mòn</a:t>
            </a:r>
            <a:r>
              <a:rPr lang="en-US" sz="2800" dirty="0" smtClean="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kim </a:t>
            </a:r>
            <a:r>
              <a:rPr lang="vi-VN" sz="2800" dirty="0">
                <a:solidFill>
                  <a:srgbClr val="002060"/>
                </a:solidFill>
                <a:latin typeface="Times New Roman" pitchFamily="18" charset="0"/>
                <a:cs typeface="Times New Roman" pitchFamily="18" charset="0"/>
              </a:rPr>
              <a:t>loại</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xmlns=""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xmlns=""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Khái</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niệm</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p:cNvSpPr txBox="1"/>
          <p:nvPr/>
        </p:nvSpPr>
        <p:spPr>
          <a:xfrm>
            <a:off x="216725" y="1328178"/>
            <a:ext cx="8839200" cy="954107"/>
          </a:xfrm>
          <a:prstGeom prst="rect">
            <a:avLst/>
          </a:prstGeom>
          <a:noFill/>
        </p:spPr>
        <p:txBody>
          <a:bodyPr wrap="square" rtlCol="0">
            <a:spAutoFit/>
          </a:bodyPr>
          <a:lstStyle/>
          <a:p>
            <a:r>
              <a:rPr lang="en-US" sz="2800" dirty="0" smtClean="0">
                <a:latin typeface="+mj-lt"/>
              </a:rPr>
              <a:t>       </a:t>
            </a:r>
            <a:r>
              <a:rPr lang="vi-VN" sz="2800" dirty="0" smtClean="0">
                <a:latin typeface="+mj-lt"/>
              </a:rPr>
              <a:t>Sự </a:t>
            </a:r>
            <a:r>
              <a:rPr lang="vi-VN" sz="2800" dirty="0">
                <a:latin typeface="+mj-lt"/>
              </a:rPr>
              <a:t>ăn mòn kim loại là sự phá hủy kim loại hoặc hợp kim do tác dụng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học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mj-lt"/>
              </a:rPr>
              <a:t> </a:t>
            </a:r>
            <a:r>
              <a:rPr lang="vi-VN" sz="2800" dirty="0" smtClean="0">
                <a:latin typeface="+mj-lt"/>
              </a:rPr>
              <a:t>môi </a:t>
            </a:r>
            <a:r>
              <a:rPr lang="vi-VN" sz="2800" dirty="0">
                <a:latin typeface="+mj-lt"/>
              </a:rPr>
              <a:t>trường xung quanh.</a:t>
            </a:r>
            <a:endParaRPr lang="en-US" sz="2800" dirty="0">
              <a:latin typeface="+mj-lt"/>
            </a:endParaRPr>
          </a:p>
        </p:txBody>
      </p:sp>
      <p:pic>
        <p:nvPicPr>
          <p:cNvPr id="5" name="Picture 4"/>
          <p:cNvPicPr>
            <a:picLocks noChangeAspect="1"/>
          </p:cNvPicPr>
          <p:nvPr/>
        </p:nvPicPr>
        <p:blipFill>
          <a:blip r:embed="rId5"/>
          <a:stretch>
            <a:fillRect/>
          </a:stretch>
        </p:blipFill>
        <p:spPr>
          <a:xfrm>
            <a:off x="1263702" y="3888990"/>
            <a:ext cx="3229232" cy="2133600"/>
          </a:xfrm>
          <a:prstGeom prst="rect">
            <a:avLst/>
          </a:prstGeom>
        </p:spPr>
      </p:pic>
      <p:pic>
        <p:nvPicPr>
          <p:cNvPr id="6" name="Picture 5"/>
          <p:cNvPicPr>
            <a:picLocks noChangeAspect="1"/>
          </p:cNvPicPr>
          <p:nvPr/>
        </p:nvPicPr>
        <p:blipFill>
          <a:blip r:embed="rId6"/>
          <a:stretch>
            <a:fillRect/>
          </a:stretch>
        </p:blipFill>
        <p:spPr>
          <a:xfrm>
            <a:off x="4926669" y="3886200"/>
            <a:ext cx="3210426" cy="2136390"/>
          </a:xfrm>
          <a:prstGeom prst="rect">
            <a:avLst/>
          </a:prstGeom>
        </p:spPr>
      </p:pic>
      <p:sp>
        <p:nvSpPr>
          <p:cNvPr id="13" name="Rectangle 12"/>
          <p:cNvSpPr/>
          <p:nvPr/>
        </p:nvSpPr>
        <p:spPr>
          <a:xfrm>
            <a:off x="304800" y="2261636"/>
            <a:ext cx="8839200" cy="1815882"/>
          </a:xfrm>
          <a:prstGeom prst="rect">
            <a:avLst/>
          </a:prstGeom>
        </p:spPr>
        <p:txBody>
          <a:bodyPr wrap="square">
            <a:spAutoFit/>
          </a:bodyPr>
          <a:lstStyle/>
          <a:p>
            <a:r>
              <a:rPr lang="vi-VN" sz="2800" dirty="0">
                <a:latin typeface="+mj-lt"/>
              </a:rPr>
              <a:t>Bản chất của sự ăn mòn kim loại: </a:t>
            </a:r>
            <a:endParaRPr lang="en-US" sz="2800" dirty="0" smtClean="0">
              <a:latin typeface="+mj-lt"/>
            </a:endParaRPr>
          </a:p>
          <a:p>
            <a:r>
              <a:rPr lang="en-US" sz="2800" dirty="0" smtClean="0">
                <a:latin typeface="+mj-lt"/>
              </a:rPr>
              <a:t>      </a:t>
            </a:r>
            <a:r>
              <a:rPr lang="vi-VN" sz="2800" dirty="0" smtClean="0">
                <a:latin typeface="+mj-lt"/>
              </a:rPr>
              <a:t>Là </a:t>
            </a:r>
            <a:r>
              <a:rPr lang="vi-VN" sz="2800" dirty="0">
                <a:latin typeface="+mj-lt"/>
              </a:rPr>
              <a:t>quá trình oxi hóa – khử trong đó kim loại bị oxi hóa thành ion dương bởi quá trình hóa học hoặc quá trình điện hóa. </a:t>
            </a:r>
            <a:endParaRPr lang="en-US" sz="2800" dirty="0">
              <a:latin typeface="+mj-lt"/>
            </a:endParaRPr>
          </a:p>
        </p:txBody>
      </p:sp>
    </p:spTree>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Các </a:t>
            </a:r>
            <a:r>
              <a:rPr lang="en-US" sz="3600" b="1" dirty="0" err="1">
                <a:solidFill>
                  <a:schemeClr val="bg1"/>
                </a:solidFill>
                <a:latin typeface="Times New Roman" pitchFamily="18" charset="0"/>
                <a:cs typeface="Times New Roman" pitchFamily="18" charset="0"/>
              </a:rPr>
              <a:t>kiểu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 name="Diagram 1"/>
          <p:cNvGraphicFramePr/>
          <p:nvPr>
            <p:extLst>
              <p:ext uri="{D42A27DB-BD31-4B8C-83A1-F6EECF244321}">
                <p14:modId xmlns:p14="http://schemas.microsoft.com/office/powerpoint/2010/main" val="1064592406"/>
              </p:ext>
            </p:extLst>
          </p:nvPr>
        </p:nvGraphicFramePr>
        <p:xfrm>
          <a:off x="70712" y="1344371"/>
          <a:ext cx="9149488" cy="488045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88B8"/>
          </a:solidFill>
          <a:ln w="9525">
            <a:solidFill>
              <a:srgbClr val="0070C0"/>
            </a:solid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2.1.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118744" y="1434405"/>
            <a:ext cx="8949056" cy="1969770"/>
          </a:xfrm>
          <a:prstGeom prst="rect">
            <a:avLst/>
          </a:prstGeom>
        </p:spPr>
        <p:txBody>
          <a:bodyPr wrap="square">
            <a:spAutoFit/>
          </a:bodyPr>
          <a:lstStyle/>
          <a:p>
            <a:pPr lvl="0">
              <a:spcAft>
                <a:spcPts val="0"/>
              </a:spcAft>
            </a:pPr>
            <a:r>
              <a:rPr lang="en-US" sz="2800" b="1" dirty="0" err="1" smtClean="0">
                <a:latin typeface="Times New Roman" panose="02020603050405020304" pitchFamily="18" charset="0"/>
                <a:ea typeface="Times New Roman" panose="02020603050405020304" pitchFamily="18" charset="0"/>
              </a:rPr>
              <a:t>Khái</a:t>
            </a:r>
            <a:r>
              <a:rPr lang="en-US" sz="2800" b="1" dirty="0" smtClean="0">
                <a:latin typeface="Times New Roman" panose="02020603050405020304" pitchFamily="18" charset="0"/>
                <a:ea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rPr>
              <a:t>niệm</a:t>
            </a:r>
            <a:r>
              <a:rPr lang="en-US" sz="2800" b="1" dirty="0" smtClean="0">
                <a:latin typeface="Times New Roman" panose="02020603050405020304" pitchFamily="18" charset="0"/>
                <a:ea typeface="Times New Roman" panose="02020603050405020304" pitchFamily="18" charset="0"/>
              </a:rPr>
              <a:t>:</a:t>
            </a:r>
            <a:r>
              <a:rPr lang="en-US" sz="2800" dirty="0" smtClean="0">
                <a:latin typeface="Times New Roman" panose="02020603050405020304" pitchFamily="18" charset="0"/>
                <a:ea typeface="Times New Roman" panose="02020603050405020304" pitchFamily="18" charset="0"/>
              </a:rPr>
              <a:t> </a:t>
            </a:r>
          </a:p>
          <a:p>
            <a:pPr lvl="0">
              <a:spcAft>
                <a:spcPts val="0"/>
              </a:spcAft>
            </a:pPr>
            <a:endParaRPr lang="en-US" sz="1000" dirty="0" smtClean="0">
              <a:latin typeface="Times New Roman" panose="02020603050405020304" pitchFamily="18" charset="0"/>
              <a:ea typeface="Times New Roman" panose="02020603050405020304" pitchFamily="18" charset="0"/>
            </a:endParaRPr>
          </a:p>
          <a:p>
            <a:pPr lvl="0">
              <a:spcAft>
                <a:spcPts val="0"/>
              </a:spcAft>
            </a:pP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Ăn</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mòn</a:t>
            </a:r>
            <a:r>
              <a:rPr lang="en-US" sz="2800" dirty="0" smtClean="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hóa</a:t>
            </a:r>
            <a:r>
              <a:rPr lang="en-US" sz="2800" dirty="0">
                <a:latin typeface="Times New Roman" panose="02020603050405020304" pitchFamily="18" charset="0"/>
                <a:ea typeface="Times New Roman" panose="02020603050405020304" pitchFamily="18" charset="0"/>
              </a:rPr>
              <a:t> học </a:t>
            </a:r>
            <a:r>
              <a:rPr lang="en-US" sz="2800" dirty="0" err="1">
                <a:latin typeface="Times New Roman" panose="02020603050405020304" pitchFamily="18" charset="0"/>
                <a:ea typeface="Times New Roman" panose="02020603050405020304" pitchFamily="18" charset="0"/>
              </a:rPr>
              <a:t>là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quá</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trình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oxi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hóa</a:t>
            </a:r>
            <a:r>
              <a:rPr lang="en-US" sz="2800" dirty="0">
                <a:latin typeface="Times New Roman" panose="02020603050405020304" pitchFamily="18" charset="0"/>
                <a:ea typeface="Times New Roman" panose="02020603050405020304" pitchFamily="18" charset="0"/>
              </a:rPr>
              <a:t> - </a:t>
            </a:r>
            <a:r>
              <a:rPr lang="en-US" sz="2800" dirty="0" err="1">
                <a:latin typeface="Times New Roman" panose="02020603050405020304" pitchFamily="18" charset="0"/>
                <a:ea typeface="Times New Roman" panose="02020603050405020304" pitchFamily="18" charset="0"/>
              </a:rPr>
              <a:t>khử</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đó</a:t>
            </a:r>
            <a:r>
              <a:rPr lang="en-US" sz="2800" dirty="0">
                <a:latin typeface="Times New Roman" panose="02020603050405020304" pitchFamily="18" charset="0"/>
                <a:ea typeface="Times New Roman" panose="02020603050405020304" pitchFamily="18" charset="0"/>
              </a:rPr>
              <a:t> các electron </a:t>
            </a:r>
            <a:r>
              <a:rPr lang="en-US" sz="2800" dirty="0" err="1">
                <a:latin typeface="Times New Roman" panose="02020603050405020304" pitchFamily="18" charset="0"/>
                <a:ea typeface="Times New Roman" panose="02020603050405020304" pitchFamily="18" charset="0"/>
              </a:rPr>
              <a:t>của</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kim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loại</a:t>
            </a:r>
            <a:r>
              <a:rPr lang="en-US" sz="2800" dirty="0">
                <a:latin typeface="Times New Roman" panose="02020603050405020304" pitchFamily="18" charset="0"/>
                <a:ea typeface="Times New Roman" panose="02020603050405020304" pitchFamily="18" charset="0"/>
              </a:rPr>
              <a:t> được </a:t>
            </a:r>
            <a:r>
              <a:rPr lang="en-US" sz="2800" dirty="0" err="1">
                <a:latin typeface="Times New Roman" panose="02020603050405020304" pitchFamily="18" charset="0"/>
                <a:ea typeface="Times New Roman" panose="02020603050405020304" pitchFamily="18" charset="0"/>
              </a:rPr>
              <a:t>chuyển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trực</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tiếp</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đến</a:t>
            </a:r>
            <a:r>
              <a:rPr lang="en-US" sz="2800" dirty="0">
                <a:latin typeface="Times New Roman" panose="02020603050405020304" pitchFamily="18" charset="0"/>
                <a:ea typeface="Times New Roman" panose="02020603050405020304" pitchFamily="18" charset="0"/>
              </a:rPr>
              <a:t> các </a:t>
            </a:r>
            <a:r>
              <a:rPr lang="en-US" sz="2800" dirty="0" err="1">
                <a:latin typeface="Times New Roman" panose="02020603050405020304" pitchFamily="18" charset="0"/>
                <a:ea typeface="Times New Roman" panose="02020603050405020304" pitchFamily="18" charset="0"/>
              </a:rPr>
              <a:t>chất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có</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trong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môi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trường</a:t>
            </a:r>
            <a:r>
              <a:rPr lang="en-US" sz="2800" dirty="0" smtClean="0">
                <a:latin typeface="Times New Roman" panose="02020603050405020304" pitchFamily="18" charset="0"/>
                <a:ea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endParaRPr>
          </a:p>
        </p:txBody>
      </p:sp>
      <p:sp>
        <p:nvSpPr>
          <p:cNvPr id="4" name="Rectangle 3"/>
          <p:cNvSpPr/>
          <p:nvPr/>
        </p:nvSpPr>
        <p:spPr>
          <a:xfrm>
            <a:off x="1600200" y="3466932"/>
            <a:ext cx="4931682" cy="1815882"/>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3Fe + 4H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  </a:t>
            </a:r>
            <a:r>
              <a:rPr lang="en-US" sz="2800" dirty="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rPr>
              <a:t>  Fe</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 </a:t>
            </a:r>
            <a:r>
              <a:rPr lang="en-US" sz="2800" dirty="0">
                <a:latin typeface="Times New Roman" panose="02020603050405020304" pitchFamily="18" charset="0"/>
                <a:cs typeface="Times New Roman" panose="02020603050405020304" pitchFamily="18" charset="0"/>
              </a:rPr>
              <a:t>4H</a:t>
            </a:r>
            <a:r>
              <a:rPr lang="en-US" sz="2800" baseline="-25000" dirty="0">
                <a:latin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3Fe  + 2O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rPr>
              <a:t>  Fe</a:t>
            </a:r>
            <a:r>
              <a:rPr lang="en-US" sz="2800" baseline="-25000" dirty="0">
                <a:latin typeface="Times New Roman" panose="02020603050405020304" pitchFamily="18" charset="0"/>
                <a:cs typeface="Times New Roman" panose="02020603050405020304" pitchFamily="18" charset="0"/>
              </a:rPr>
              <a:t>3</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4</a:t>
            </a:r>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Fe </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HCl</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FeCl</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  H</a:t>
            </a:r>
            <a:r>
              <a:rPr lang="en-US" sz="2800" baseline="-25000" dirty="0" smtClean="0">
                <a:latin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Fe + 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SO</a:t>
            </a:r>
            <a:r>
              <a:rPr lang="en-US" sz="2800" baseline="-25000" dirty="0">
                <a:latin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sym typeface="Wingdings" panose="05000000000000000000" pitchFamily="2" charset="2"/>
              </a:rPr>
              <a:t></a:t>
            </a:r>
            <a:r>
              <a:rPr lang="en-US" sz="2800" dirty="0">
                <a:latin typeface="Times New Roman" panose="02020603050405020304" pitchFamily="18" charset="0"/>
                <a:cs typeface="Times New Roman" panose="02020603050405020304" pitchFamily="18" charset="0"/>
              </a:rPr>
              <a:t>   FeSO</a:t>
            </a:r>
            <a:r>
              <a:rPr lang="en-US" sz="2800" baseline="-25000" dirty="0">
                <a:latin typeface="Times New Roman" panose="02020603050405020304" pitchFamily="18" charset="0"/>
                <a:cs typeface="Times New Roman" panose="02020603050405020304" pitchFamily="18" charset="0"/>
              </a:rPr>
              <a:t>4</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H</a:t>
            </a:r>
            <a:r>
              <a:rPr lang="en-US" sz="2800" baseline="-25000" dirty="0" smtClean="0">
                <a:latin typeface="Times New Roman" panose="02020603050405020304" pitchFamily="18" charset="0"/>
                <a:cs typeface="Times New Roman" panose="02020603050405020304" pitchFamily="18" charset="0"/>
              </a:rPr>
              <a:t>2</a:t>
            </a:r>
            <a:r>
              <a:rPr lang="en-US" sz="2800" baseline="300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910795"/>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88B8"/>
          </a:solidFill>
          <a:ln w="9525">
            <a:solidFill>
              <a:srgbClr val="0070C0"/>
            </a:solid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2.1.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228600" y="1524000"/>
            <a:ext cx="8839200" cy="3108543"/>
          </a:xfrm>
          <a:prstGeom prst="rect">
            <a:avLst/>
          </a:prstGeom>
        </p:spPr>
        <p:txBody>
          <a:bodyPr wrap="square">
            <a:spAutoFit/>
          </a:bodyPr>
          <a:lstStyle/>
          <a:p>
            <a:pPr lvl="0"/>
            <a:r>
              <a:rPr lang="de-DE" sz="2800" b="1" dirty="0">
                <a:latin typeface="Times New Roman" panose="02020603050405020304" pitchFamily="18" charset="0"/>
                <a:cs typeface="Times New Roman" panose="02020603050405020304" pitchFamily="18" charset="0"/>
              </a:rPr>
              <a:t>Đặc </a:t>
            </a:r>
            <a:r>
              <a:rPr lang="de-DE" sz="2800" b="1" dirty="0" smtClean="0">
                <a:latin typeface="Times New Roman" panose="02020603050405020304" pitchFamily="18" charset="0"/>
                <a:cs typeface="Times New Roman" panose="02020603050405020304" pitchFamily="18" charset="0"/>
              </a:rPr>
              <a:t>điểm:</a:t>
            </a:r>
          </a:p>
          <a:p>
            <a:pPr lvl="0"/>
            <a:endParaRPr lang="de-DE" sz="2800" b="1" dirty="0" smtClean="0">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Ø"/>
            </a:pPr>
            <a:r>
              <a:rPr lang="en-US" sz="2800" dirty="0" err="1" smtClean="0">
                <a:latin typeface="Times New Roman" panose="02020603050405020304" pitchFamily="18" charset="0"/>
                <a:cs typeface="Times New Roman" panose="02020603050405020304" pitchFamily="18" charset="0"/>
              </a:rPr>
              <a:t>Không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sinh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dòng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không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có</a:t>
            </a:r>
            <a:r>
              <a:rPr lang="en-US" sz="2800" dirty="0">
                <a:latin typeface="Times New Roman" panose="02020603050405020304" pitchFamily="18" charset="0"/>
                <a:cs typeface="Times New Roman" panose="02020603050405020304" pitchFamily="18" charset="0"/>
              </a:rPr>
              <a:t> các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smtClean="0">
                <a:latin typeface="Times New Roman" panose="02020603050405020304" pitchFamily="18" charset="0"/>
                <a:cs typeface="Times New Roman" panose="02020603050405020304" pitchFamily="18" charset="0"/>
              </a:rPr>
              <a:t>).</a:t>
            </a:r>
          </a:p>
          <a:p>
            <a:pPr lvl="0"/>
            <a:endParaRPr lang="en-US" sz="2800" dirty="0">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Ø"/>
            </a:pPr>
            <a:r>
              <a:rPr lang="en-US" sz="2800" dirty="0" err="1" smtClean="0">
                <a:latin typeface="Times New Roman" panose="02020603050405020304" pitchFamily="18" charset="0"/>
                <a:cs typeface="Times New Roman" panose="02020603050405020304" pitchFamily="18" charset="0"/>
              </a:rPr>
              <a:t>Nhiệt</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thì</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tốc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độ</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ăn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mòn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càng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nhanh</a:t>
            </a:r>
            <a:r>
              <a:rPr lang="en-US" sz="2800" dirty="0" smtClean="0">
                <a:latin typeface="Times New Roman" panose="02020603050405020304" pitchFamily="18" charset="0"/>
                <a:cs typeface="Times New Roman" panose="02020603050405020304" pitchFamily="18" charset="0"/>
              </a:rPr>
              <a:t>.</a:t>
            </a:r>
          </a:p>
          <a:p>
            <a:pPr lvl="0"/>
            <a:endParaRPr lang="en-US" sz="2800" dirty="0">
              <a:latin typeface="Times New Roman" panose="02020603050405020304" pitchFamily="18" charset="0"/>
              <a:cs typeface="Times New Roman" panose="02020603050405020304" pitchFamily="18" charset="0"/>
            </a:endParaRPr>
          </a:p>
          <a:p>
            <a:pPr marL="457200" lvl="0" indent="-457200">
              <a:buFont typeface="Wingdings" panose="05000000000000000000" pitchFamily="2" charset="2"/>
              <a:buChar char="Ø"/>
            </a:pPr>
            <a:r>
              <a:rPr lang="en-US" sz="2800" dirty="0" err="1" smtClean="0">
                <a:latin typeface="Times New Roman" panose="02020603050405020304" pitchFamily="18" charset="0"/>
                <a:cs typeface="Times New Roman" panose="02020603050405020304" pitchFamily="18" charset="0"/>
              </a:rPr>
              <a:t>Sự</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trao</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đổi</a:t>
            </a:r>
            <a:r>
              <a:rPr lang="en-US" sz="2800" dirty="0">
                <a:latin typeface="Times New Roman" panose="02020603050405020304" pitchFamily="18" charset="0"/>
                <a:cs typeface="Times New Roman" panose="02020603050405020304" pitchFamily="18" charset="0"/>
              </a:rPr>
              <a:t> electron </a:t>
            </a:r>
            <a:r>
              <a:rPr lang="en-US" sz="2800" dirty="0" err="1">
                <a:latin typeface="Times New Roman" panose="02020603050405020304" pitchFamily="18" charset="0"/>
                <a:cs typeface="Times New Roman" panose="02020603050405020304" pitchFamily="18" charset="0"/>
              </a:rPr>
              <a:t>trực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509387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additive="base">
                                        <p:cTn id="1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EC700A"/>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2.2.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điện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10"/>
          <p:cNvSpPr/>
          <p:nvPr/>
        </p:nvSpPr>
        <p:spPr>
          <a:xfrm>
            <a:off x="284018" y="1371600"/>
            <a:ext cx="8763000" cy="1384995"/>
          </a:xfrm>
          <a:prstGeom prst="rect">
            <a:avLst/>
          </a:prstGeom>
        </p:spPr>
        <p:txBody>
          <a:bodyPr wrap="square">
            <a:spAutoFit/>
          </a:bodyPr>
          <a:lstStyle/>
          <a:p>
            <a:pPr lvl="0">
              <a:spcAft>
                <a:spcPts val="0"/>
              </a:spcAft>
            </a:pP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Khái</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ea typeface="Times New Roman" panose="02020603050405020304" pitchFamily="18" charset="0"/>
                <a:cs typeface="Times New Roman" panose="02020603050405020304" pitchFamily="18" charset="0"/>
              </a:rPr>
              <a:t>niệm</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t>
            </a:r>
          </a:p>
          <a:p>
            <a:r>
              <a:rPr lang="de-DE" sz="2800" dirty="0" smtClean="0">
                <a:latin typeface="Times New Roman" panose="02020603050405020304" pitchFamily="18" charset="0"/>
                <a:cs typeface="Times New Roman" panose="02020603050405020304" pitchFamily="18" charset="0"/>
              </a:rPr>
              <a:t>Ăn </a:t>
            </a:r>
            <a:r>
              <a:rPr lang="de-DE" sz="2800" dirty="0">
                <a:latin typeface="Times New Roman" panose="02020603050405020304" pitchFamily="18" charset="0"/>
                <a:cs typeface="Times New Roman" panose="02020603050405020304" pitchFamily="18" charset="0"/>
              </a:rPr>
              <a:t>mòn điện hóa học là </a:t>
            </a:r>
            <a:r>
              <a:rPr lang="de-DE" sz="2800" dirty="0" smtClean="0">
                <a:latin typeface="Times New Roman" panose="02020603050405020304" pitchFamily="18" charset="0"/>
                <a:cs typeface="Times New Roman" panose="02020603050405020304" pitchFamily="18" charset="0"/>
              </a:rPr>
              <a:t>sự phá hủy kim loại do hợp kim tiếp xúc với </a:t>
            </a:r>
            <a:r>
              <a:rPr lang="de-DE" sz="2800" b="1" dirty="0">
                <a:latin typeface="Times New Roman" panose="02020603050405020304" pitchFamily="18" charset="0"/>
                <a:cs typeface="Times New Roman" panose="02020603050405020304" pitchFamily="18" charset="0"/>
              </a:rPr>
              <a:t>dung dịch chất điện li </a:t>
            </a:r>
            <a:r>
              <a:rPr lang="de-DE" sz="2800" b="1" dirty="0" smtClean="0">
                <a:latin typeface="Times New Roman" panose="02020603050405020304" pitchFamily="18" charset="0"/>
                <a:cs typeface="Times New Roman" panose="02020603050405020304" pitchFamily="18" charset="0"/>
              </a:rPr>
              <a:t>, </a:t>
            </a:r>
            <a:r>
              <a:rPr lang="de-DE" sz="2800" b="1" dirty="0">
                <a:latin typeface="Times New Roman" panose="02020603050405020304" pitchFamily="18" charset="0"/>
                <a:cs typeface="Times New Roman" panose="02020603050405020304" pitchFamily="18" charset="0"/>
              </a:rPr>
              <a:t>tạo nên dòng </a:t>
            </a:r>
            <a:r>
              <a:rPr lang="de-DE" sz="2800" b="1" dirty="0" smtClean="0">
                <a:latin typeface="Times New Roman" panose="02020603050405020304" pitchFamily="18" charset="0"/>
                <a:cs typeface="Times New Roman" panose="02020603050405020304" pitchFamily="18" charset="0"/>
              </a:rPr>
              <a:t>điện</a:t>
            </a:r>
            <a:r>
              <a:rPr lang="de-DE"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 name="Rectangle 2"/>
          <p:cNvSpPr/>
          <p:nvPr/>
        </p:nvSpPr>
        <p:spPr>
          <a:xfrm>
            <a:off x="195187" y="3200400"/>
            <a:ext cx="8534400" cy="1384995"/>
          </a:xfrm>
          <a:prstGeom prst="rect">
            <a:avLst/>
          </a:prstGeom>
        </p:spPr>
        <p:txBody>
          <a:bodyPr wrap="square">
            <a:spAutoFit/>
          </a:bodyPr>
          <a:lstStyle/>
          <a:p>
            <a:pPr algn="just">
              <a:spcBef>
                <a:spcPts val="600"/>
              </a:spcBef>
              <a:spcAft>
                <a:spcPts val="0"/>
              </a:spcAft>
            </a:pPr>
            <a:r>
              <a:rPr lang="de-DE" sz="2800" dirty="0" smtClean="0">
                <a:latin typeface="Times New Roman" panose="02020603050405020304" pitchFamily="18" charset="0"/>
                <a:ea typeface="Times New Roman" panose="02020603050405020304" pitchFamily="18" charset="0"/>
              </a:rPr>
              <a:t>VD: </a:t>
            </a:r>
            <a:r>
              <a:rPr lang="de-DE" sz="2800" dirty="0">
                <a:latin typeface="Times New Roman" panose="02020603050405020304" pitchFamily="18" charset="0"/>
                <a:ea typeface="Times New Roman" panose="02020603050405020304" pitchFamily="18" charset="0"/>
              </a:rPr>
              <a:t>Nhúng thanh kẽm (Zn) và thanh đồng (Cu) vào dung dịch </a:t>
            </a:r>
            <a:r>
              <a:rPr lang="en-US" sz="2800" dirty="0">
                <a:latin typeface="Times New Roman" panose="02020603050405020304" pitchFamily="18" charset="0"/>
                <a:ea typeface="Times New Roman" panose="02020603050405020304" pitchFamily="18" charset="0"/>
              </a:rPr>
              <a:t>H</a:t>
            </a:r>
            <a:r>
              <a:rPr lang="en-US" sz="2800" baseline="-25000" dirty="0">
                <a:latin typeface="Times New Roman" panose="02020603050405020304" pitchFamily="18" charset="0"/>
                <a:ea typeface="Times New Roman" panose="02020603050405020304" pitchFamily="18" charset="0"/>
              </a:rPr>
              <a:t>2</a:t>
            </a:r>
            <a:r>
              <a:rPr lang="en-US" sz="2800" dirty="0">
                <a:latin typeface="Times New Roman" panose="02020603050405020304" pitchFamily="18" charset="0"/>
                <a:ea typeface="Times New Roman" panose="02020603050405020304" pitchFamily="18" charset="0"/>
              </a:rPr>
              <a:t>SO</a:t>
            </a:r>
            <a:r>
              <a:rPr lang="en-US" sz="2800" baseline="-25000" dirty="0">
                <a:latin typeface="Times New Roman" panose="02020603050405020304" pitchFamily="18" charset="0"/>
                <a:ea typeface="Times New Roman" panose="02020603050405020304" pitchFamily="18" charset="0"/>
              </a:rPr>
              <a:t>4</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loãng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Nối</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thanh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kẽm</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và</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thanh</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đồng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bằng</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dây</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dẫn</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cho</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đi</a:t>
            </a:r>
            <a:r>
              <a:rPr lang="en-US" sz="2800" dirty="0">
                <a:latin typeface="Times New Roman" panose="02020603050405020304" pitchFamily="18" charset="0"/>
                <a:ea typeface="Times New Roman" panose="02020603050405020304" pitchFamily="18" charset="0"/>
              </a:rPr>
              <a:t> qua </a:t>
            </a:r>
            <a:r>
              <a:rPr lang="en-US" sz="2800" dirty="0" err="1">
                <a:latin typeface="Times New Roman" panose="02020603050405020304" pitchFamily="18" charset="0"/>
                <a:ea typeface="Times New Roman" panose="02020603050405020304" pitchFamily="18" charset="0"/>
              </a:rPr>
              <a:t>một</a:t>
            </a:r>
            <a:r>
              <a:rPr lang="en-US" sz="2800" dirty="0">
                <a:latin typeface="Times New Roman" panose="02020603050405020304" pitchFamily="18" charset="0"/>
                <a:ea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rPr>
              <a:t>điện</a:t>
            </a:r>
            <a:r>
              <a:rPr lang="en-US" sz="2800" dirty="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kế</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hoặc</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bóng</a:t>
            </a:r>
            <a:r>
              <a:rPr lang="en-US" sz="2800" dirty="0" smtClean="0">
                <a:latin typeface="Times New Roman" panose="02020603050405020304" pitchFamily="18" charset="0"/>
                <a:ea typeface="Times New Roman" panose="02020603050405020304" pitchFamily="18" charset="0"/>
              </a:rPr>
              <a:t> </a:t>
            </a:r>
            <a:r>
              <a:rPr lang="en-US" sz="2800" dirty="0" err="1" smtClean="0">
                <a:latin typeface="Times New Roman" panose="02020603050405020304" pitchFamily="18" charset="0"/>
                <a:ea typeface="Times New Roman" panose="02020603050405020304" pitchFamily="18" charset="0"/>
              </a:rPr>
              <a:t>đèn</a:t>
            </a:r>
            <a:r>
              <a:rPr lang="en-US" sz="2800" dirty="0" smtClean="0">
                <a:latin typeface="Times New Roman" panose="02020603050405020304" pitchFamily="18" charset="0"/>
                <a:ea typeface="Times New Roman" panose="02020603050405020304" pitchFamily="18" charset="0"/>
              </a:rPr>
              <a:t>).</a:t>
            </a:r>
            <a:endParaRPr lang="en-US"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9881139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76200" y="3810000"/>
            <a:ext cx="4343400" cy="29495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spcBef>
                <a:spcPct val="20000"/>
              </a:spcBef>
              <a:buClr>
                <a:schemeClr val="hlink"/>
              </a:buClr>
              <a:buSzPct val="70000"/>
              <a:buFont typeface="Wingdings" pitchFamily="2" charset="2"/>
              <a:buNone/>
              <a:defRPr/>
            </a:pPr>
            <a:r>
              <a:rPr lang="en-US" sz="3600" dirty="0" err="1">
                <a:latin typeface="Times New Roman" pitchFamily="18" charset="0"/>
              </a:rPr>
              <a:t>Khi</a:t>
            </a:r>
            <a:r>
              <a:rPr lang="en-US" sz="3600" dirty="0">
                <a:latin typeface="Times New Roman" pitchFamily="18" charset="0"/>
              </a:rPr>
              <a:t> </a:t>
            </a:r>
            <a:r>
              <a:rPr lang="en-US" sz="3600" dirty="0" err="1">
                <a:latin typeface="Times New Roman" pitchFamily="18" charset="0"/>
              </a:rPr>
              <a:t>chưa</a:t>
            </a:r>
            <a:r>
              <a:rPr lang="en-US" sz="3600" dirty="0">
                <a:latin typeface="Times New Roman" pitchFamily="18" charset="0"/>
              </a:rPr>
              <a:t> </a:t>
            </a:r>
            <a:r>
              <a:rPr lang="en-US" sz="3600" dirty="0" err="1">
                <a:latin typeface="Times New Roman" pitchFamily="18" charset="0"/>
              </a:rPr>
              <a:t>nối</a:t>
            </a:r>
            <a:r>
              <a:rPr lang="en-US" sz="3600" dirty="0">
                <a:latin typeface="Times New Roman" pitchFamily="18" charset="0"/>
              </a:rPr>
              <a:t> </a:t>
            </a:r>
            <a:r>
              <a:rPr lang="en-US" sz="3600" dirty="0" err="1">
                <a:latin typeface="Times New Roman" pitchFamily="18" charset="0"/>
              </a:rPr>
              <a:t>dây</a:t>
            </a:r>
            <a:r>
              <a:rPr lang="en-US" sz="3600" dirty="0">
                <a:latin typeface="Times New Roman" pitchFamily="18" charset="0"/>
              </a:rPr>
              <a:t> </a:t>
            </a:r>
            <a:r>
              <a:rPr lang="en-US" sz="3600" dirty="0" err="1">
                <a:latin typeface="Times New Roman" pitchFamily="18" charset="0"/>
              </a:rPr>
              <a:t>dẫn</a:t>
            </a:r>
            <a:r>
              <a:rPr lang="en-US" sz="3600" dirty="0">
                <a:latin typeface="Times New Roman" pitchFamily="18" charset="0"/>
              </a:rPr>
              <a:t>, </a:t>
            </a:r>
            <a:r>
              <a:rPr lang="en-US" sz="3600" dirty="0" err="1">
                <a:latin typeface="Times New Roman" pitchFamily="18" charset="0"/>
              </a:rPr>
              <a:t>lá</a:t>
            </a:r>
            <a:r>
              <a:rPr lang="en-US" sz="3600" dirty="0">
                <a:latin typeface="Times New Roman" pitchFamily="18" charset="0"/>
              </a:rPr>
              <a:t> Zn </a:t>
            </a:r>
            <a:r>
              <a:rPr lang="en-US" sz="3600" dirty="0" err="1">
                <a:latin typeface="Times New Roman" pitchFamily="18" charset="0"/>
              </a:rPr>
              <a:t>bị</a:t>
            </a:r>
            <a:r>
              <a:rPr lang="en-US" sz="3600" dirty="0">
                <a:latin typeface="Times New Roman" pitchFamily="18" charset="0"/>
              </a:rPr>
              <a:t> </a:t>
            </a:r>
            <a:r>
              <a:rPr lang="en-US" sz="3600" dirty="0" err="1">
                <a:latin typeface="Times New Roman" pitchFamily="18" charset="0"/>
              </a:rPr>
              <a:t>hoà</a:t>
            </a:r>
            <a:r>
              <a:rPr lang="en-US" sz="3600" dirty="0">
                <a:latin typeface="Times New Roman" pitchFamily="18" charset="0"/>
              </a:rPr>
              <a:t> tan </a:t>
            </a:r>
            <a:r>
              <a:rPr lang="en-US" sz="3600" dirty="0" err="1">
                <a:latin typeface="Times New Roman" pitchFamily="18" charset="0"/>
              </a:rPr>
              <a:t>chậm</a:t>
            </a:r>
            <a:r>
              <a:rPr lang="en-US" sz="3600" dirty="0">
                <a:latin typeface="Times New Roman" pitchFamily="18" charset="0"/>
              </a:rPr>
              <a:t> </a:t>
            </a:r>
            <a:r>
              <a:rPr lang="en-US" sz="3600" dirty="0" err="1">
                <a:latin typeface="Times New Roman" pitchFamily="18" charset="0"/>
              </a:rPr>
              <a:t>và</a:t>
            </a:r>
            <a:r>
              <a:rPr lang="en-US" sz="3600" dirty="0">
                <a:latin typeface="Times New Roman" pitchFamily="18" charset="0"/>
              </a:rPr>
              <a:t> </a:t>
            </a:r>
            <a:r>
              <a:rPr lang="en-US" sz="3600" dirty="0" err="1">
                <a:latin typeface="Times New Roman" pitchFamily="18" charset="0"/>
              </a:rPr>
              <a:t>bọt</a:t>
            </a:r>
            <a:r>
              <a:rPr lang="en-US" sz="3600" dirty="0">
                <a:latin typeface="Times New Roman" pitchFamily="18" charset="0"/>
              </a:rPr>
              <a:t> </a:t>
            </a:r>
            <a:r>
              <a:rPr lang="en-US" sz="3600" dirty="0" err="1">
                <a:latin typeface="Times New Roman" pitchFamily="18" charset="0"/>
              </a:rPr>
              <a:t>khí</a:t>
            </a:r>
            <a:r>
              <a:rPr lang="en-US" sz="3600" dirty="0">
                <a:latin typeface="Times New Roman" pitchFamily="18" charset="0"/>
              </a:rPr>
              <a:t> H</a:t>
            </a:r>
            <a:r>
              <a:rPr lang="en-US" sz="3600" baseline="-25000" dirty="0">
                <a:latin typeface="Times New Roman" pitchFamily="18" charset="0"/>
              </a:rPr>
              <a:t>2</a:t>
            </a:r>
            <a:r>
              <a:rPr lang="en-US" sz="3600" dirty="0">
                <a:latin typeface="Times New Roman" pitchFamily="18" charset="0"/>
              </a:rPr>
              <a:t> </a:t>
            </a:r>
            <a:r>
              <a:rPr lang="en-US" sz="3600" dirty="0" err="1">
                <a:latin typeface="Times New Roman" pitchFamily="18" charset="0"/>
              </a:rPr>
              <a:t>thoát</a:t>
            </a:r>
            <a:r>
              <a:rPr lang="en-US" sz="3600" dirty="0">
                <a:latin typeface="Times New Roman" pitchFamily="18" charset="0"/>
              </a:rPr>
              <a:t> </a:t>
            </a:r>
            <a:r>
              <a:rPr lang="en-US" sz="3600" dirty="0" err="1">
                <a:latin typeface="Times New Roman" pitchFamily="18" charset="0"/>
              </a:rPr>
              <a:t>ra</a:t>
            </a:r>
            <a:r>
              <a:rPr lang="en-US" sz="3600" dirty="0">
                <a:latin typeface="Times New Roman" pitchFamily="18" charset="0"/>
              </a:rPr>
              <a:t> </a:t>
            </a:r>
            <a:r>
              <a:rPr lang="en-US" sz="3600" dirty="0" err="1">
                <a:latin typeface="Times New Roman" pitchFamily="18" charset="0"/>
              </a:rPr>
              <a:t>trên</a:t>
            </a:r>
            <a:r>
              <a:rPr lang="en-US" sz="3600" dirty="0">
                <a:latin typeface="Times New Roman" pitchFamily="18" charset="0"/>
              </a:rPr>
              <a:t> </a:t>
            </a:r>
            <a:r>
              <a:rPr lang="en-US" sz="3600" dirty="0" err="1">
                <a:latin typeface="Times New Roman" pitchFamily="18" charset="0"/>
              </a:rPr>
              <a:t>bề</a:t>
            </a:r>
            <a:r>
              <a:rPr lang="en-US" sz="3600" dirty="0">
                <a:latin typeface="Times New Roman" pitchFamily="18" charset="0"/>
              </a:rPr>
              <a:t> </a:t>
            </a:r>
            <a:r>
              <a:rPr lang="en-US" sz="3600" dirty="0" err="1">
                <a:latin typeface="Times New Roman" pitchFamily="18" charset="0"/>
              </a:rPr>
              <a:t>mặt</a:t>
            </a:r>
            <a:r>
              <a:rPr lang="en-US" sz="3600" dirty="0">
                <a:latin typeface="Times New Roman" pitchFamily="18" charset="0"/>
              </a:rPr>
              <a:t> </a:t>
            </a:r>
            <a:r>
              <a:rPr lang="en-US" sz="3600" dirty="0" err="1">
                <a:latin typeface="Times New Roman" pitchFamily="18" charset="0"/>
              </a:rPr>
              <a:t>lá</a:t>
            </a:r>
            <a:r>
              <a:rPr lang="en-US" sz="3600" dirty="0">
                <a:latin typeface="Times New Roman" pitchFamily="18" charset="0"/>
              </a:rPr>
              <a:t> Zn.</a:t>
            </a:r>
          </a:p>
        </p:txBody>
      </p:sp>
      <p:sp>
        <p:nvSpPr>
          <p:cNvPr id="20483" name="Rectangle 3"/>
          <p:cNvSpPr>
            <a:spLocks noChangeArrowheads="1"/>
          </p:cNvSpPr>
          <p:nvPr/>
        </p:nvSpPr>
        <p:spPr bwMode="auto">
          <a:xfrm>
            <a:off x="4537075" y="3810000"/>
            <a:ext cx="4606925" cy="27749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defRPr/>
            </a:pPr>
            <a:r>
              <a:rPr lang="en-US" sz="3600" dirty="0" err="1">
                <a:latin typeface="Times New Roman" pitchFamily="18" charset="0"/>
              </a:rPr>
              <a:t>Khi</a:t>
            </a:r>
            <a:r>
              <a:rPr lang="en-US" sz="3600" dirty="0">
                <a:latin typeface="Times New Roman" pitchFamily="18" charset="0"/>
              </a:rPr>
              <a:t> </a:t>
            </a:r>
            <a:r>
              <a:rPr lang="en-US" sz="3600" dirty="0" err="1">
                <a:latin typeface="Times New Roman" pitchFamily="18" charset="0"/>
              </a:rPr>
              <a:t>nối</a:t>
            </a:r>
            <a:r>
              <a:rPr lang="en-US" sz="3600" dirty="0">
                <a:latin typeface="Times New Roman" pitchFamily="18" charset="0"/>
              </a:rPr>
              <a:t> </a:t>
            </a:r>
            <a:r>
              <a:rPr lang="en-US" sz="3600" dirty="0" err="1">
                <a:latin typeface="Times New Roman" pitchFamily="18" charset="0"/>
              </a:rPr>
              <a:t>dây</a:t>
            </a:r>
            <a:r>
              <a:rPr lang="en-US" sz="3600" dirty="0">
                <a:latin typeface="Times New Roman" pitchFamily="18" charset="0"/>
              </a:rPr>
              <a:t> </a:t>
            </a:r>
            <a:r>
              <a:rPr lang="en-US" sz="3600" dirty="0" err="1">
                <a:latin typeface="Times New Roman" pitchFamily="18" charset="0"/>
              </a:rPr>
              <a:t>dẫn</a:t>
            </a:r>
            <a:r>
              <a:rPr lang="en-US" sz="3600" dirty="0">
                <a:latin typeface="Times New Roman" pitchFamily="18" charset="0"/>
              </a:rPr>
              <a:t>:</a:t>
            </a:r>
          </a:p>
          <a:p>
            <a:pPr eaLnBrk="0" hangingPunct="0">
              <a:defRPr/>
            </a:pPr>
            <a:r>
              <a:rPr lang="en-US" sz="3500" dirty="0">
                <a:latin typeface="Times New Roman" pitchFamily="18" charset="0"/>
              </a:rPr>
              <a:t>+ </a:t>
            </a:r>
            <a:r>
              <a:rPr lang="en-US" sz="3500" dirty="0" err="1">
                <a:latin typeface="Times New Roman" pitchFamily="18" charset="0"/>
              </a:rPr>
              <a:t>lá</a:t>
            </a:r>
            <a:r>
              <a:rPr lang="en-US" sz="3500" dirty="0">
                <a:latin typeface="Times New Roman" pitchFamily="18" charset="0"/>
              </a:rPr>
              <a:t> Zn </a:t>
            </a:r>
            <a:r>
              <a:rPr lang="en-US" sz="3500" dirty="0" err="1">
                <a:latin typeface="Times New Roman" pitchFamily="18" charset="0"/>
              </a:rPr>
              <a:t>bị</a:t>
            </a:r>
            <a:r>
              <a:rPr lang="en-US" sz="3500" dirty="0">
                <a:latin typeface="Times New Roman" pitchFamily="18" charset="0"/>
              </a:rPr>
              <a:t> </a:t>
            </a:r>
            <a:r>
              <a:rPr lang="en-US" sz="3500" dirty="0" err="1">
                <a:latin typeface="Times New Roman" pitchFamily="18" charset="0"/>
              </a:rPr>
              <a:t>ăn</a:t>
            </a:r>
            <a:r>
              <a:rPr lang="en-US" sz="3500" dirty="0">
                <a:latin typeface="Times New Roman" pitchFamily="18" charset="0"/>
              </a:rPr>
              <a:t> </a:t>
            </a:r>
            <a:r>
              <a:rPr lang="en-US" sz="3500" dirty="0" err="1">
                <a:latin typeface="Times New Roman" pitchFamily="18" charset="0"/>
              </a:rPr>
              <a:t>mòn</a:t>
            </a:r>
            <a:r>
              <a:rPr lang="en-US" sz="3500" dirty="0">
                <a:latin typeface="Times New Roman" pitchFamily="18" charset="0"/>
              </a:rPr>
              <a:t> </a:t>
            </a:r>
            <a:r>
              <a:rPr lang="en-US" sz="3500" dirty="0" err="1">
                <a:latin typeface="Times New Roman" pitchFamily="18" charset="0"/>
              </a:rPr>
              <a:t>nhanh</a:t>
            </a:r>
            <a:r>
              <a:rPr lang="en-US" sz="3500" dirty="0">
                <a:latin typeface="Times New Roman" pitchFamily="18" charset="0"/>
              </a:rPr>
              <a:t> </a:t>
            </a:r>
          </a:p>
          <a:p>
            <a:pPr eaLnBrk="0" hangingPunct="0">
              <a:defRPr/>
            </a:pPr>
            <a:r>
              <a:rPr lang="en-US" sz="3500" dirty="0">
                <a:latin typeface="Times New Roman" pitchFamily="18" charset="0"/>
              </a:rPr>
              <a:t>+ </a:t>
            </a:r>
            <a:r>
              <a:rPr lang="en-US" sz="3500" dirty="0" err="1">
                <a:latin typeface="Times New Roman" pitchFamily="18" charset="0"/>
              </a:rPr>
              <a:t>kim</a:t>
            </a:r>
            <a:r>
              <a:rPr lang="en-US" sz="3500" dirty="0">
                <a:latin typeface="Times New Roman" pitchFamily="18" charset="0"/>
              </a:rPr>
              <a:t> </a:t>
            </a:r>
            <a:r>
              <a:rPr lang="en-US" sz="3500" dirty="0" err="1">
                <a:latin typeface="Times New Roman" pitchFamily="18" charset="0"/>
              </a:rPr>
              <a:t>điện</a:t>
            </a:r>
            <a:r>
              <a:rPr lang="en-US" sz="3500" dirty="0">
                <a:latin typeface="Times New Roman" pitchFamily="18" charset="0"/>
              </a:rPr>
              <a:t> </a:t>
            </a:r>
            <a:r>
              <a:rPr lang="en-US" sz="3500" dirty="0" err="1">
                <a:latin typeface="Times New Roman" pitchFamily="18" charset="0"/>
              </a:rPr>
              <a:t>kế</a:t>
            </a:r>
            <a:r>
              <a:rPr lang="en-US" sz="3500" dirty="0">
                <a:latin typeface="Times New Roman" pitchFamily="18" charset="0"/>
              </a:rPr>
              <a:t> </a:t>
            </a:r>
            <a:r>
              <a:rPr lang="en-US" sz="3500" dirty="0" err="1">
                <a:latin typeface="Times New Roman" pitchFamily="18" charset="0"/>
              </a:rPr>
              <a:t>bị</a:t>
            </a:r>
            <a:r>
              <a:rPr lang="en-US" sz="3500" dirty="0">
                <a:latin typeface="Times New Roman" pitchFamily="18" charset="0"/>
              </a:rPr>
              <a:t> </a:t>
            </a:r>
            <a:r>
              <a:rPr lang="en-US" sz="3500" dirty="0" err="1">
                <a:latin typeface="Times New Roman" pitchFamily="18" charset="0"/>
              </a:rPr>
              <a:t>lệch</a:t>
            </a:r>
            <a:r>
              <a:rPr lang="en-US" sz="3500" dirty="0">
                <a:latin typeface="Times New Roman" pitchFamily="18" charset="0"/>
              </a:rPr>
              <a:t>.</a:t>
            </a:r>
          </a:p>
          <a:p>
            <a:pPr eaLnBrk="0" hangingPunct="0">
              <a:defRPr/>
            </a:pPr>
            <a:r>
              <a:rPr lang="en-US" sz="3500" dirty="0">
                <a:latin typeface="Times New Roman" pitchFamily="18" charset="0"/>
              </a:rPr>
              <a:t>+ </a:t>
            </a:r>
            <a:r>
              <a:rPr lang="en-US" sz="3500" dirty="0" err="1">
                <a:latin typeface="Times New Roman" pitchFamily="18" charset="0"/>
              </a:rPr>
              <a:t>bọt</a:t>
            </a:r>
            <a:r>
              <a:rPr lang="en-US" sz="3500" dirty="0">
                <a:latin typeface="Times New Roman" pitchFamily="18" charset="0"/>
              </a:rPr>
              <a:t> </a:t>
            </a:r>
            <a:r>
              <a:rPr lang="en-US" sz="3500" dirty="0" err="1">
                <a:latin typeface="Times New Roman" pitchFamily="18" charset="0"/>
              </a:rPr>
              <a:t>khí</a:t>
            </a:r>
            <a:r>
              <a:rPr lang="en-US" sz="3500" dirty="0">
                <a:latin typeface="Times New Roman" pitchFamily="18" charset="0"/>
              </a:rPr>
              <a:t> </a:t>
            </a:r>
            <a:r>
              <a:rPr lang="en-US" sz="3500" dirty="0" err="1">
                <a:latin typeface="Times New Roman" pitchFamily="18" charset="0"/>
              </a:rPr>
              <a:t>thoát</a:t>
            </a:r>
            <a:r>
              <a:rPr lang="en-US" sz="3500" dirty="0">
                <a:latin typeface="Times New Roman" pitchFamily="18" charset="0"/>
              </a:rPr>
              <a:t> </a:t>
            </a:r>
            <a:r>
              <a:rPr lang="en-US" sz="3500" dirty="0" err="1">
                <a:latin typeface="Times New Roman" pitchFamily="18" charset="0"/>
              </a:rPr>
              <a:t>ra</a:t>
            </a:r>
            <a:r>
              <a:rPr lang="en-US" sz="3500" dirty="0">
                <a:latin typeface="Times New Roman" pitchFamily="18" charset="0"/>
              </a:rPr>
              <a:t> ở </a:t>
            </a:r>
            <a:r>
              <a:rPr lang="en-US" sz="3500" dirty="0" err="1">
                <a:latin typeface="Times New Roman" pitchFamily="18" charset="0"/>
              </a:rPr>
              <a:t>cả</a:t>
            </a:r>
            <a:r>
              <a:rPr lang="en-US" sz="3500" dirty="0">
                <a:latin typeface="Times New Roman" pitchFamily="18" charset="0"/>
              </a:rPr>
              <a:t> </a:t>
            </a:r>
            <a:r>
              <a:rPr lang="en-US" sz="3500" dirty="0" err="1">
                <a:latin typeface="Times New Roman" pitchFamily="18" charset="0"/>
              </a:rPr>
              <a:t>lá</a:t>
            </a:r>
            <a:r>
              <a:rPr lang="en-US" sz="3500" dirty="0">
                <a:latin typeface="Times New Roman" pitchFamily="18" charset="0"/>
              </a:rPr>
              <a:t> Cu.</a:t>
            </a:r>
          </a:p>
        </p:txBody>
      </p:sp>
      <p:sp>
        <p:nvSpPr>
          <p:cNvPr id="14340" name="Line 4"/>
          <p:cNvSpPr>
            <a:spLocks noChangeShapeType="1"/>
          </p:cNvSpPr>
          <p:nvPr/>
        </p:nvSpPr>
        <p:spPr bwMode="auto">
          <a:xfrm>
            <a:off x="4495800" y="685800"/>
            <a:ext cx="0" cy="6172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434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873" y="707811"/>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Rectangle 6"/>
          <p:cNvSpPr>
            <a:spLocks noChangeArrowheads="1"/>
          </p:cNvSpPr>
          <p:nvPr/>
        </p:nvSpPr>
        <p:spPr bwMode="auto">
          <a:xfrm>
            <a:off x="1447800" y="1504950"/>
            <a:ext cx="274638" cy="1538288"/>
          </a:xfrm>
          <a:prstGeom prst="rect">
            <a:avLst/>
          </a:prstGeom>
          <a:solidFill>
            <a:srgbClr val="C0C0C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487" name="Oval 7"/>
          <p:cNvSpPr>
            <a:spLocks noChangeArrowheads="1"/>
          </p:cNvSpPr>
          <p:nvPr/>
        </p:nvSpPr>
        <p:spPr bwMode="auto">
          <a:xfrm>
            <a:off x="1485900" y="2952750"/>
            <a:ext cx="55563"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488" name="Oval 8"/>
          <p:cNvSpPr>
            <a:spLocks noChangeArrowheads="1"/>
          </p:cNvSpPr>
          <p:nvPr/>
        </p:nvSpPr>
        <p:spPr bwMode="auto">
          <a:xfrm>
            <a:off x="1547813" y="2967038"/>
            <a:ext cx="55562" cy="55562"/>
          </a:xfrm>
          <a:prstGeom prst="ellipse">
            <a:avLst/>
          </a:prstGeom>
          <a:solidFill>
            <a:srgbClr val="C0C0C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489" name="Oval 9"/>
          <p:cNvSpPr>
            <a:spLocks noChangeArrowheads="1"/>
          </p:cNvSpPr>
          <p:nvPr/>
        </p:nvSpPr>
        <p:spPr bwMode="auto">
          <a:xfrm>
            <a:off x="1624013" y="294322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14346" name="Line 10"/>
          <p:cNvSpPr>
            <a:spLocks noChangeShapeType="1"/>
          </p:cNvSpPr>
          <p:nvPr/>
        </p:nvSpPr>
        <p:spPr bwMode="auto">
          <a:xfrm flipH="1">
            <a:off x="1479550" y="3043238"/>
            <a:ext cx="254000" cy="0"/>
          </a:xfrm>
          <a:prstGeom prst="line">
            <a:avLst/>
          </a:prstGeom>
          <a:noFill/>
          <a:ln w="28575">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47" name="Line 11"/>
          <p:cNvSpPr>
            <a:spLocks noChangeShapeType="1"/>
          </p:cNvSpPr>
          <p:nvPr/>
        </p:nvSpPr>
        <p:spPr bwMode="auto">
          <a:xfrm>
            <a:off x="1447800" y="2190750"/>
            <a:ext cx="0" cy="822325"/>
          </a:xfrm>
          <a:prstGeom prst="line">
            <a:avLst/>
          </a:prstGeom>
          <a:noFill/>
          <a:ln w="28575">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4348" name="Group 12"/>
          <p:cNvGrpSpPr>
            <a:grpSpLocks/>
          </p:cNvGrpSpPr>
          <p:nvPr/>
        </p:nvGrpSpPr>
        <p:grpSpPr bwMode="auto">
          <a:xfrm>
            <a:off x="5638800" y="925512"/>
            <a:ext cx="2930525" cy="2971800"/>
            <a:chOff x="2378" y="926"/>
            <a:chExt cx="1846" cy="1824"/>
          </a:xfrm>
        </p:grpSpPr>
        <p:pic>
          <p:nvPicPr>
            <p:cNvPr id="1436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8" y="926"/>
              <a:ext cx="1846" cy="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5" name="Rectangle 14"/>
            <p:cNvSpPr>
              <a:spLocks noChangeArrowheads="1"/>
            </p:cNvSpPr>
            <p:nvPr/>
          </p:nvSpPr>
          <p:spPr bwMode="auto">
            <a:xfrm>
              <a:off x="3495" y="1440"/>
              <a:ext cx="173" cy="987"/>
            </a:xfrm>
            <a:prstGeom prst="rect">
              <a:avLst/>
            </a:prstGeom>
            <a:solidFill>
              <a:srgbClr val="FF66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14366" name="Line 15"/>
            <p:cNvSpPr>
              <a:spLocks noChangeShapeType="1"/>
            </p:cNvSpPr>
            <p:nvPr/>
          </p:nvSpPr>
          <p:spPr bwMode="auto">
            <a:xfrm>
              <a:off x="3080" y="1872"/>
              <a:ext cx="393" cy="0"/>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67" name="Line 16"/>
            <p:cNvSpPr>
              <a:spLocks noChangeShapeType="1"/>
            </p:cNvSpPr>
            <p:nvPr/>
          </p:nvSpPr>
          <p:spPr bwMode="auto">
            <a:xfrm>
              <a:off x="2792" y="1872"/>
              <a:ext cx="144" cy="0"/>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68" name="Line 17"/>
            <p:cNvSpPr>
              <a:spLocks noChangeShapeType="1"/>
            </p:cNvSpPr>
            <p:nvPr/>
          </p:nvSpPr>
          <p:spPr bwMode="auto">
            <a:xfrm>
              <a:off x="3677" y="1872"/>
              <a:ext cx="115" cy="0"/>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4369" name="Text Box 18"/>
            <p:cNvSpPr txBox="1">
              <a:spLocks noChangeArrowheads="1"/>
            </p:cNvSpPr>
            <p:nvPr/>
          </p:nvSpPr>
          <p:spPr bwMode="auto">
            <a:xfrm>
              <a:off x="3045" y="1920"/>
              <a:ext cx="480" cy="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spcBef>
                  <a:spcPct val="50000"/>
                </a:spcBef>
              </a:pPr>
              <a:r>
                <a:rPr lang="en-US" sz="1400" b="1" dirty="0" err="1">
                  <a:latin typeface="Garamond" pitchFamily="18" charset="0"/>
                </a:rPr>
                <a:t>dd</a:t>
              </a:r>
              <a:r>
                <a:rPr lang="en-US" sz="1400" b="1" dirty="0">
                  <a:latin typeface="Garamond" pitchFamily="18" charset="0"/>
                </a:rPr>
                <a:t> H</a:t>
              </a:r>
              <a:r>
                <a:rPr lang="en-US" sz="1400" b="1" baseline="-25000" dirty="0">
                  <a:latin typeface="Garamond" pitchFamily="18" charset="0"/>
                </a:rPr>
                <a:t>2</a:t>
              </a:r>
              <a:r>
                <a:rPr lang="en-US" sz="1400" b="1" dirty="0">
                  <a:latin typeface="Garamond" pitchFamily="18" charset="0"/>
                </a:rPr>
                <a:t>SO</a:t>
              </a:r>
              <a:r>
                <a:rPr lang="en-US" sz="1400" b="1" baseline="-25000" dirty="0">
                  <a:latin typeface="Garamond" pitchFamily="18" charset="0"/>
                </a:rPr>
                <a:t>4</a:t>
              </a:r>
              <a:endParaRPr lang="en-US" sz="1400" b="1" dirty="0">
                <a:latin typeface="Garamond" pitchFamily="18" charset="0"/>
              </a:endParaRPr>
            </a:p>
          </p:txBody>
        </p:sp>
        <p:sp>
          <p:nvSpPr>
            <p:cNvPr id="14370" name="Text Box 19"/>
            <p:cNvSpPr txBox="1">
              <a:spLocks noChangeArrowheads="1"/>
            </p:cNvSpPr>
            <p:nvPr/>
          </p:nvSpPr>
          <p:spPr bwMode="auto">
            <a:xfrm>
              <a:off x="2792" y="1248"/>
              <a:ext cx="336" cy="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1600" b="1" dirty="0">
                  <a:latin typeface="Garamond" pitchFamily="18" charset="0"/>
                </a:rPr>
                <a:t>Zn</a:t>
              </a:r>
            </a:p>
          </p:txBody>
        </p:sp>
        <p:sp>
          <p:nvSpPr>
            <p:cNvPr id="14371" name="Text Box 20"/>
            <p:cNvSpPr txBox="1">
              <a:spLocks noChangeArrowheads="1"/>
            </p:cNvSpPr>
            <p:nvPr/>
          </p:nvSpPr>
          <p:spPr bwMode="auto">
            <a:xfrm>
              <a:off x="3416" y="1248"/>
              <a:ext cx="336" cy="2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1600" b="1" dirty="0">
                  <a:latin typeface="Garamond" pitchFamily="18" charset="0"/>
                </a:rPr>
                <a:t>Cu</a:t>
              </a:r>
            </a:p>
          </p:txBody>
        </p:sp>
      </p:grpSp>
      <p:sp>
        <p:nvSpPr>
          <p:cNvPr id="20501" name="Oval 21"/>
          <p:cNvSpPr>
            <a:spLocks noChangeArrowheads="1"/>
          </p:cNvSpPr>
          <p:nvPr/>
        </p:nvSpPr>
        <p:spPr bwMode="auto">
          <a:xfrm>
            <a:off x="7412038" y="2819400"/>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2" name="Oval 22"/>
          <p:cNvSpPr>
            <a:spLocks noChangeArrowheads="1"/>
          </p:cNvSpPr>
          <p:nvPr/>
        </p:nvSpPr>
        <p:spPr bwMode="auto">
          <a:xfrm>
            <a:off x="7432675" y="2971800"/>
            <a:ext cx="55563"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3" name="Oval 23"/>
          <p:cNvSpPr>
            <a:spLocks noChangeArrowheads="1"/>
          </p:cNvSpPr>
          <p:nvPr/>
        </p:nvSpPr>
        <p:spPr bwMode="auto">
          <a:xfrm>
            <a:off x="6497638" y="2667000"/>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4" name="Oval 24"/>
          <p:cNvSpPr>
            <a:spLocks noChangeArrowheads="1"/>
          </p:cNvSpPr>
          <p:nvPr/>
        </p:nvSpPr>
        <p:spPr bwMode="auto">
          <a:xfrm>
            <a:off x="6594475" y="2840038"/>
            <a:ext cx="55563"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5" name="Oval 25"/>
          <p:cNvSpPr>
            <a:spLocks noChangeArrowheads="1"/>
          </p:cNvSpPr>
          <p:nvPr/>
        </p:nvSpPr>
        <p:spPr bwMode="auto">
          <a:xfrm>
            <a:off x="7564438" y="28400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6" name="Oval 26"/>
          <p:cNvSpPr>
            <a:spLocks noChangeArrowheads="1"/>
          </p:cNvSpPr>
          <p:nvPr/>
        </p:nvSpPr>
        <p:spPr bwMode="auto">
          <a:xfrm>
            <a:off x="7412038" y="2874963"/>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7" name="Oval 27"/>
          <p:cNvSpPr>
            <a:spLocks noChangeArrowheads="1"/>
          </p:cNvSpPr>
          <p:nvPr/>
        </p:nvSpPr>
        <p:spPr bwMode="auto">
          <a:xfrm>
            <a:off x="7564438" y="2971800"/>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8" name="Oval 28"/>
          <p:cNvSpPr>
            <a:spLocks noChangeArrowheads="1"/>
          </p:cNvSpPr>
          <p:nvPr/>
        </p:nvSpPr>
        <p:spPr bwMode="auto">
          <a:xfrm>
            <a:off x="6497638" y="28400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09" name="Oval 29"/>
          <p:cNvSpPr>
            <a:spLocks noChangeArrowheads="1"/>
          </p:cNvSpPr>
          <p:nvPr/>
        </p:nvSpPr>
        <p:spPr bwMode="auto">
          <a:xfrm>
            <a:off x="6650038" y="2743200"/>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10" name="Oval 30"/>
          <p:cNvSpPr>
            <a:spLocks noChangeArrowheads="1"/>
          </p:cNvSpPr>
          <p:nvPr/>
        </p:nvSpPr>
        <p:spPr bwMode="auto">
          <a:xfrm>
            <a:off x="6650038" y="29162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11" name="Oval 31"/>
          <p:cNvSpPr>
            <a:spLocks noChangeArrowheads="1"/>
          </p:cNvSpPr>
          <p:nvPr/>
        </p:nvSpPr>
        <p:spPr bwMode="auto">
          <a:xfrm>
            <a:off x="7564438" y="29162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12" name="Oval 32"/>
          <p:cNvSpPr>
            <a:spLocks noChangeArrowheads="1"/>
          </p:cNvSpPr>
          <p:nvPr/>
        </p:nvSpPr>
        <p:spPr bwMode="auto">
          <a:xfrm>
            <a:off x="6497638" y="27638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13" name="Oval 33"/>
          <p:cNvSpPr>
            <a:spLocks noChangeArrowheads="1"/>
          </p:cNvSpPr>
          <p:nvPr/>
        </p:nvSpPr>
        <p:spPr bwMode="auto">
          <a:xfrm>
            <a:off x="6650038" y="26876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0514" name="Oval 34"/>
          <p:cNvSpPr>
            <a:spLocks noChangeArrowheads="1"/>
          </p:cNvSpPr>
          <p:nvPr/>
        </p:nvSpPr>
        <p:spPr bwMode="auto">
          <a:xfrm>
            <a:off x="6497638" y="2971800"/>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14363" name="Line 35"/>
          <p:cNvSpPr>
            <a:spLocks noChangeShapeType="1"/>
          </p:cNvSpPr>
          <p:nvPr/>
        </p:nvSpPr>
        <p:spPr bwMode="auto">
          <a:xfrm>
            <a:off x="1714500" y="2187575"/>
            <a:ext cx="0" cy="822325"/>
          </a:xfrm>
          <a:prstGeom prst="line">
            <a:avLst/>
          </a:prstGeom>
          <a:noFill/>
          <a:ln w="381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3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3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8" name="TextBox 1"/>
          <p:cNvSpPr txBox="1">
            <a:spLocks noChangeArrowheads="1"/>
          </p:cNvSpPr>
          <p:nvPr/>
        </p:nvSpPr>
        <p:spPr bwMode="auto">
          <a:xfrm>
            <a:off x="678873" y="61480"/>
            <a:ext cx="7848600" cy="646331"/>
          </a:xfrm>
          <a:prstGeom prst="rect">
            <a:avLst/>
          </a:prstGeom>
          <a:solidFill>
            <a:srgbClr val="EC700A"/>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2.2.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điện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9" name="Rounded Rectangle 38"/>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40" name="Rounded Rectangle 39"/>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286319467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repeatCount="indefinite" fill="hold" grpId="0" nodeType="withEffect">
                                  <p:stCondLst>
                                    <p:cond delay="0"/>
                                  </p:stCondLst>
                                  <p:childTnLst>
                                    <p:set>
                                      <p:cBhvr>
                                        <p:cTn id="6" dur="1" fill="hold">
                                          <p:stCondLst>
                                            <p:cond delay="0"/>
                                          </p:stCondLst>
                                        </p:cTn>
                                        <p:tgtEl>
                                          <p:spTgt spid="20487"/>
                                        </p:tgtEl>
                                        <p:attrNameLst>
                                          <p:attrName>style.visibility</p:attrName>
                                        </p:attrNameLst>
                                      </p:cBhvr>
                                      <p:to>
                                        <p:strVal val="visible"/>
                                      </p:to>
                                    </p:set>
                                    <p:animEffect transition="in" filter="checkerboard(across)">
                                      <p:cBhvr>
                                        <p:cTn id="7" dur="500"/>
                                        <p:tgtEl>
                                          <p:spTgt spid="20487"/>
                                        </p:tgtEl>
                                      </p:cBhvr>
                                    </p:animEffect>
                                  </p:childTnLst>
                                </p:cTn>
                              </p:par>
                              <p:par>
                                <p:cTn id="8" presetID="64" presetClass="path" presetSubtype="0" repeatCount="indefinite" accel="50000" decel="50000" fill="hold" grpId="1" nodeType="withEffect">
                                  <p:stCondLst>
                                    <p:cond delay="0"/>
                                  </p:stCondLst>
                                  <p:childTnLst>
                                    <p:animMotion origin="layout" path="M 3.33333E-6 3.93064E-6 L -0.00417 -0.10382 " pathEditMode="relative" rAng="0" ptsTypes="AA">
                                      <p:cBhvr>
                                        <p:cTn id="9" dur="5000" fill="hold"/>
                                        <p:tgtEl>
                                          <p:spTgt spid="20487"/>
                                        </p:tgtEl>
                                        <p:attrNameLst>
                                          <p:attrName>ppt_x</p:attrName>
                                          <p:attrName>ppt_y</p:attrName>
                                        </p:attrNameLst>
                                      </p:cBhvr>
                                      <p:rCtr x="-208" y="-5202"/>
                                    </p:animMotion>
                                  </p:childTnLst>
                                </p:cTn>
                              </p:par>
                              <p:par>
                                <p:cTn id="10" presetID="5" presetClass="exit" presetSubtype="10" repeatCount="indefinite" fill="hold" grpId="2" nodeType="withEffect">
                                  <p:stCondLst>
                                    <p:cond delay="0"/>
                                  </p:stCondLst>
                                  <p:childTnLst>
                                    <p:animEffect transition="out" filter="checkerboard(across)">
                                      <p:cBhvr>
                                        <p:cTn id="11" dur="500"/>
                                        <p:tgtEl>
                                          <p:spTgt spid="20487"/>
                                        </p:tgtEl>
                                      </p:cBhvr>
                                    </p:animEffect>
                                    <p:set>
                                      <p:cBhvr>
                                        <p:cTn id="12" dur="1" fill="hold">
                                          <p:stCondLst>
                                            <p:cond delay="499"/>
                                          </p:stCondLst>
                                        </p:cTn>
                                        <p:tgtEl>
                                          <p:spTgt spid="20487"/>
                                        </p:tgtEl>
                                        <p:attrNameLst>
                                          <p:attrName>style.visibility</p:attrName>
                                        </p:attrNameLst>
                                      </p:cBhvr>
                                      <p:to>
                                        <p:strVal val="hidden"/>
                                      </p:to>
                                    </p:set>
                                  </p:childTnLst>
                                </p:cTn>
                              </p:par>
                              <p:par>
                                <p:cTn id="13" presetID="5" presetClass="entr" presetSubtype="10" repeatCount="indefinite" fill="hold" grpId="0" nodeType="withEffect">
                                  <p:stCondLst>
                                    <p:cond delay="0"/>
                                  </p:stCondLst>
                                  <p:childTnLst>
                                    <p:set>
                                      <p:cBhvr>
                                        <p:cTn id="14" dur="1" fill="hold">
                                          <p:stCondLst>
                                            <p:cond delay="0"/>
                                          </p:stCondLst>
                                        </p:cTn>
                                        <p:tgtEl>
                                          <p:spTgt spid="20488"/>
                                        </p:tgtEl>
                                        <p:attrNameLst>
                                          <p:attrName>style.visibility</p:attrName>
                                        </p:attrNameLst>
                                      </p:cBhvr>
                                      <p:to>
                                        <p:strVal val="visible"/>
                                      </p:to>
                                    </p:set>
                                    <p:animEffect transition="in" filter="checkerboard(across)">
                                      <p:cBhvr>
                                        <p:cTn id="15" dur="500"/>
                                        <p:tgtEl>
                                          <p:spTgt spid="20488"/>
                                        </p:tgtEl>
                                      </p:cBhvr>
                                    </p:animEffect>
                                  </p:childTnLst>
                                </p:cTn>
                              </p:par>
                              <p:par>
                                <p:cTn id="16" presetID="64" presetClass="path" presetSubtype="0" repeatCount="indefinite" accel="50000" decel="50000" fill="hold" grpId="1" nodeType="withEffect">
                                  <p:stCondLst>
                                    <p:cond delay="0"/>
                                  </p:stCondLst>
                                  <p:childTnLst>
                                    <p:animMotion origin="layout" path="M -2.22222E-6 -0.0333 L -0.00139 -0.117 " pathEditMode="relative" rAng="0" ptsTypes="AA">
                                      <p:cBhvr>
                                        <p:cTn id="17" dur="5000" fill="hold"/>
                                        <p:tgtEl>
                                          <p:spTgt spid="20488"/>
                                        </p:tgtEl>
                                        <p:attrNameLst>
                                          <p:attrName>ppt_x</p:attrName>
                                          <p:attrName>ppt_y</p:attrName>
                                        </p:attrNameLst>
                                      </p:cBhvr>
                                      <p:rCtr x="-69" y="-4185"/>
                                    </p:animMotion>
                                  </p:childTnLst>
                                </p:cTn>
                              </p:par>
                              <p:par>
                                <p:cTn id="18" presetID="5" presetClass="exit" presetSubtype="10" repeatCount="indefinite" fill="hold" grpId="2" nodeType="withEffect">
                                  <p:stCondLst>
                                    <p:cond delay="0"/>
                                  </p:stCondLst>
                                  <p:childTnLst>
                                    <p:animEffect transition="out" filter="checkerboard(across)">
                                      <p:cBhvr>
                                        <p:cTn id="19" dur="500"/>
                                        <p:tgtEl>
                                          <p:spTgt spid="20488"/>
                                        </p:tgtEl>
                                      </p:cBhvr>
                                    </p:animEffect>
                                    <p:set>
                                      <p:cBhvr>
                                        <p:cTn id="20" dur="1" fill="hold">
                                          <p:stCondLst>
                                            <p:cond delay="499"/>
                                          </p:stCondLst>
                                        </p:cTn>
                                        <p:tgtEl>
                                          <p:spTgt spid="20488"/>
                                        </p:tgtEl>
                                        <p:attrNameLst>
                                          <p:attrName>style.visibility</p:attrName>
                                        </p:attrNameLst>
                                      </p:cBhvr>
                                      <p:to>
                                        <p:strVal val="hidden"/>
                                      </p:to>
                                    </p:set>
                                  </p:childTnLst>
                                </p:cTn>
                              </p:par>
                              <p:par>
                                <p:cTn id="21" presetID="5" presetClass="entr" presetSubtype="10" repeatCount="indefinite" fill="hold" grpId="0" nodeType="withEffect">
                                  <p:stCondLst>
                                    <p:cond delay="0"/>
                                  </p:stCondLst>
                                  <p:childTnLst>
                                    <p:set>
                                      <p:cBhvr>
                                        <p:cTn id="22" dur="1" fill="hold">
                                          <p:stCondLst>
                                            <p:cond delay="0"/>
                                          </p:stCondLst>
                                        </p:cTn>
                                        <p:tgtEl>
                                          <p:spTgt spid="20489"/>
                                        </p:tgtEl>
                                        <p:attrNameLst>
                                          <p:attrName>style.visibility</p:attrName>
                                        </p:attrNameLst>
                                      </p:cBhvr>
                                      <p:to>
                                        <p:strVal val="visible"/>
                                      </p:to>
                                    </p:set>
                                    <p:animEffect transition="in" filter="checkerboard(across)">
                                      <p:cBhvr>
                                        <p:cTn id="23" dur="500"/>
                                        <p:tgtEl>
                                          <p:spTgt spid="20489"/>
                                        </p:tgtEl>
                                      </p:cBhvr>
                                    </p:animEffect>
                                  </p:childTnLst>
                                </p:cTn>
                              </p:par>
                              <p:par>
                                <p:cTn id="24" presetID="64" presetClass="path" presetSubtype="0" repeatCount="indefinite" accel="50000" decel="50000" fill="hold" grpId="1" nodeType="withEffect">
                                  <p:stCondLst>
                                    <p:cond delay="0"/>
                                  </p:stCondLst>
                                  <p:childTnLst>
                                    <p:animMotion origin="layout" path="M 4.44444E-6 -1.1558E-6 L -0.00556 -0.09963 " pathEditMode="relative" rAng="0" ptsTypes="AA">
                                      <p:cBhvr>
                                        <p:cTn id="25" dur="5000" fill="hold"/>
                                        <p:tgtEl>
                                          <p:spTgt spid="20489"/>
                                        </p:tgtEl>
                                        <p:attrNameLst>
                                          <p:attrName>ppt_x</p:attrName>
                                          <p:attrName>ppt_y</p:attrName>
                                        </p:attrNameLst>
                                      </p:cBhvr>
                                      <p:rCtr x="-278" y="-4993"/>
                                    </p:animMotion>
                                  </p:childTnLst>
                                </p:cTn>
                              </p:par>
                              <p:par>
                                <p:cTn id="26" presetID="5" presetClass="exit" presetSubtype="10" repeatCount="indefinite" fill="hold" grpId="2" nodeType="withEffect">
                                  <p:stCondLst>
                                    <p:cond delay="0"/>
                                  </p:stCondLst>
                                  <p:childTnLst>
                                    <p:animEffect transition="out" filter="checkerboard(across)">
                                      <p:cBhvr>
                                        <p:cTn id="27" dur="5000"/>
                                        <p:tgtEl>
                                          <p:spTgt spid="20489"/>
                                        </p:tgtEl>
                                      </p:cBhvr>
                                    </p:animEffect>
                                    <p:set>
                                      <p:cBhvr>
                                        <p:cTn id="28" dur="1" fill="hold">
                                          <p:stCondLst>
                                            <p:cond delay="4999"/>
                                          </p:stCondLst>
                                        </p:cTn>
                                        <p:tgtEl>
                                          <p:spTgt spid="20489"/>
                                        </p:tgtEl>
                                        <p:attrNameLst>
                                          <p:attrName>style.visibility</p:attrName>
                                        </p:attrNameLst>
                                      </p:cBhvr>
                                      <p:to>
                                        <p:strVal val="hidden"/>
                                      </p:to>
                                    </p:set>
                                  </p:childTnLst>
                                </p:cTn>
                              </p:par>
                              <p:par>
                                <p:cTn id="29" presetID="5" presetClass="entr" presetSubtype="10" repeatCount="indefinite" fill="hold" grpId="0" nodeType="withEffect">
                                  <p:stCondLst>
                                    <p:cond delay="0"/>
                                  </p:stCondLst>
                                  <p:childTnLst>
                                    <p:set>
                                      <p:cBhvr>
                                        <p:cTn id="30" dur="1" fill="hold">
                                          <p:stCondLst>
                                            <p:cond delay="0"/>
                                          </p:stCondLst>
                                        </p:cTn>
                                        <p:tgtEl>
                                          <p:spTgt spid="20501"/>
                                        </p:tgtEl>
                                        <p:attrNameLst>
                                          <p:attrName>style.visibility</p:attrName>
                                        </p:attrNameLst>
                                      </p:cBhvr>
                                      <p:to>
                                        <p:strVal val="visible"/>
                                      </p:to>
                                    </p:set>
                                    <p:animEffect transition="in" filter="checkerboard(across)">
                                      <p:cBhvr>
                                        <p:cTn id="31" dur="500"/>
                                        <p:tgtEl>
                                          <p:spTgt spid="20501"/>
                                        </p:tgtEl>
                                      </p:cBhvr>
                                    </p:animEffect>
                                  </p:childTnLst>
                                </p:cTn>
                              </p:par>
                              <p:par>
                                <p:cTn id="32" presetID="64" presetClass="path" presetSubtype="0" repeatCount="indefinite" accel="50000" decel="50000" fill="hold" grpId="1" nodeType="withEffect">
                                  <p:stCondLst>
                                    <p:cond delay="0"/>
                                  </p:stCondLst>
                                  <p:childTnLst>
                                    <p:animMotion origin="layout" path="M 0.01059 -0.01896 L 0.01146 -0.08162 " pathEditMode="relative" rAng="0" ptsTypes="AA">
                                      <p:cBhvr>
                                        <p:cTn id="33" dur="1000" fill="hold"/>
                                        <p:tgtEl>
                                          <p:spTgt spid="20501"/>
                                        </p:tgtEl>
                                        <p:attrNameLst>
                                          <p:attrName>ppt_x</p:attrName>
                                          <p:attrName>ppt_y</p:attrName>
                                        </p:attrNameLst>
                                      </p:cBhvr>
                                      <p:rCtr x="35" y="-3145"/>
                                    </p:animMotion>
                                  </p:childTnLst>
                                </p:cTn>
                              </p:par>
                              <p:par>
                                <p:cTn id="34" presetID="5" presetClass="exit" presetSubtype="10" repeatCount="indefinite" fill="hold" grpId="2" nodeType="withEffect">
                                  <p:stCondLst>
                                    <p:cond delay="0"/>
                                  </p:stCondLst>
                                  <p:childTnLst>
                                    <p:animEffect transition="out" filter="checkerboard(across)">
                                      <p:cBhvr>
                                        <p:cTn id="35" dur="500"/>
                                        <p:tgtEl>
                                          <p:spTgt spid="20501"/>
                                        </p:tgtEl>
                                      </p:cBhvr>
                                    </p:animEffect>
                                    <p:set>
                                      <p:cBhvr>
                                        <p:cTn id="36" dur="1" fill="hold">
                                          <p:stCondLst>
                                            <p:cond delay="499"/>
                                          </p:stCondLst>
                                        </p:cTn>
                                        <p:tgtEl>
                                          <p:spTgt spid="20501"/>
                                        </p:tgtEl>
                                        <p:attrNameLst>
                                          <p:attrName>style.visibility</p:attrName>
                                        </p:attrNameLst>
                                      </p:cBhvr>
                                      <p:to>
                                        <p:strVal val="hidden"/>
                                      </p:to>
                                    </p:set>
                                  </p:childTnLst>
                                </p:cTn>
                              </p:par>
                              <p:par>
                                <p:cTn id="37" presetID="5" presetClass="entr" presetSubtype="10" repeatCount="indefinite" fill="hold" grpId="0" nodeType="withEffect">
                                  <p:stCondLst>
                                    <p:cond delay="0"/>
                                  </p:stCondLst>
                                  <p:childTnLst>
                                    <p:set>
                                      <p:cBhvr>
                                        <p:cTn id="38" dur="1" fill="hold">
                                          <p:stCondLst>
                                            <p:cond delay="0"/>
                                          </p:stCondLst>
                                        </p:cTn>
                                        <p:tgtEl>
                                          <p:spTgt spid="20502"/>
                                        </p:tgtEl>
                                        <p:attrNameLst>
                                          <p:attrName>style.visibility</p:attrName>
                                        </p:attrNameLst>
                                      </p:cBhvr>
                                      <p:to>
                                        <p:strVal val="visible"/>
                                      </p:to>
                                    </p:set>
                                    <p:animEffect transition="in" filter="checkerboard(across)">
                                      <p:cBhvr>
                                        <p:cTn id="39" dur="500"/>
                                        <p:tgtEl>
                                          <p:spTgt spid="20502"/>
                                        </p:tgtEl>
                                      </p:cBhvr>
                                    </p:animEffect>
                                  </p:childTnLst>
                                </p:cTn>
                              </p:par>
                              <p:par>
                                <p:cTn id="40" presetID="64" presetClass="path" presetSubtype="0" repeatCount="indefinite" accel="50000" decel="50000" fill="hold" grpId="1" nodeType="withEffect">
                                  <p:stCondLst>
                                    <p:cond delay="0"/>
                                  </p:stCondLst>
                                  <p:childTnLst>
                                    <p:animMotion origin="layout" path="M 4.72222E-6 4.04624E-7 L 0.00086 -0.06266 " pathEditMode="relative" rAng="0" ptsTypes="AA">
                                      <p:cBhvr>
                                        <p:cTn id="41" dur="2000" fill="hold"/>
                                        <p:tgtEl>
                                          <p:spTgt spid="20502"/>
                                        </p:tgtEl>
                                        <p:attrNameLst>
                                          <p:attrName>ppt_x</p:attrName>
                                          <p:attrName>ppt_y</p:attrName>
                                        </p:attrNameLst>
                                      </p:cBhvr>
                                      <p:rCtr x="35" y="-3145"/>
                                    </p:animMotion>
                                  </p:childTnLst>
                                </p:cTn>
                              </p:par>
                              <p:par>
                                <p:cTn id="42" presetID="5" presetClass="exit" presetSubtype="10" repeatCount="indefinite" fill="hold" grpId="2" nodeType="withEffect">
                                  <p:stCondLst>
                                    <p:cond delay="0"/>
                                  </p:stCondLst>
                                  <p:childTnLst>
                                    <p:animEffect transition="out" filter="checkerboard(across)">
                                      <p:cBhvr>
                                        <p:cTn id="43" dur="500"/>
                                        <p:tgtEl>
                                          <p:spTgt spid="20502"/>
                                        </p:tgtEl>
                                      </p:cBhvr>
                                    </p:animEffect>
                                    <p:set>
                                      <p:cBhvr>
                                        <p:cTn id="44" dur="1" fill="hold">
                                          <p:stCondLst>
                                            <p:cond delay="499"/>
                                          </p:stCondLst>
                                        </p:cTn>
                                        <p:tgtEl>
                                          <p:spTgt spid="20502"/>
                                        </p:tgtEl>
                                        <p:attrNameLst>
                                          <p:attrName>style.visibility</p:attrName>
                                        </p:attrNameLst>
                                      </p:cBhvr>
                                      <p:to>
                                        <p:strVal val="hidden"/>
                                      </p:to>
                                    </p:set>
                                  </p:childTnLst>
                                </p:cTn>
                              </p:par>
                              <p:par>
                                <p:cTn id="45" presetID="5" presetClass="entr" presetSubtype="10" repeatCount="indefinite" fill="hold" grpId="0" nodeType="withEffect">
                                  <p:stCondLst>
                                    <p:cond delay="0"/>
                                  </p:stCondLst>
                                  <p:childTnLst>
                                    <p:set>
                                      <p:cBhvr>
                                        <p:cTn id="46" dur="1" fill="hold">
                                          <p:stCondLst>
                                            <p:cond delay="0"/>
                                          </p:stCondLst>
                                        </p:cTn>
                                        <p:tgtEl>
                                          <p:spTgt spid="20503"/>
                                        </p:tgtEl>
                                        <p:attrNameLst>
                                          <p:attrName>style.visibility</p:attrName>
                                        </p:attrNameLst>
                                      </p:cBhvr>
                                      <p:to>
                                        <p:strVal val="visible"/>
                                      </p:to>
                                    </p:set>
                                    <p:animEffect transition="in" filter="checkerboard(across)">
                                      <p:cBhvr>
                                        <p:cTn id="47" dur="500"/>
                                        <p:tgtEl>
                                          <p:spTgt spid="20503"/>
                                        </p:tgtEl>
                                      </p:cBhvr>
                                    </p:animEffect>
                                  </p:childTnLst>
                                </p:cTn>
                              </p:par>
                              <p:par>
                                <p:cTn id="48" presetID="64" presetClass="path" presetSubtype="0" repeatCount="indefinite" accel="50000" decel="50000" fill="hold" grpId="1" nodeType="withEffect">
                                  <p:stCondLst>
                                    <p:cond delay="0"/>
                                  </p:stCondLst>
                                  <p:childTnLst>
                                    <p:animMotion origin="layout" path="M -0.00191 0.00717 L -0.00712 -0.06335 " pathEditMode="relative" rAng="0" ptsTypes="AA">
                                      <p:cBhvr>
                                        <p:cTn id="49" dur="1000" fill="hold"/>
                                        <p:tgtEl>
                                          <p:spTgt spid="20503"/>
                                        </p:tgtEl>
                                        <p:attrNameLst>
                                          <p:attrName>ppt_x</p:attrName>
                                          <p:attrName>ppt_y</p:attrName>
                                        </p:attrNameLst>
                                      </p:cBhvr>
                                      <p:rCtr x="-260" y="-3538"/>
                                    </p:animMotion>
                                  </p:childTnLst>
                                </p:cTn>
                              </p:par>
                              <p:par>
                                <p:cTn id="50" presetID="5" presetClass="exit" presetSubtype="10" repeatCount="indefinite" fill="hold" grpId="2" nodeType="withEffect">
                                  <p:stCondLst>
                                    <p:cond delay="0"/>
                                  </p:stCondLst>
                                  <p:childTnLst>
                                    <p:animEffect transition="out" filter="checkerboard(across)">
                                      <p:cBhvr>
                                        <p:cTn id="51" dur="500"/>
                                        <p:tgtEl>
                                          <p:spTgt spid="20503"/>
                                        </p:tgtEl>
                                      </p:cBhvr>
                                    </p:animEffect>
                                    <p:set>
                                      <p:cBhvr>
                                        <p:cTn id="52" dur="1" fill="hold">
                                          <p:stCondLst>
                                            <p:cond delay="499"/>
                                          </p:stCondLst>
                                        </p:cTn>
                                        <p:tgtEl>
                                          <p:spTgt spid="20503"/>
                                        </p:tgtEl>
                                        <p:attrNameLst>
                                          <p:attrName>style.visibility</p:attrName>
                                        </p:attrNameLst>
                                      </p:cBhvr>
                                      <p:to>
                                        <p:strVal val="hidden"/>
                                      </p:to>
                                    </p:set>
                                  </p:childTnLst>
                                </p:cTn>
                              </p:par>
                              <p:par>
                                <p:cTn id="53" presetID="5" presetClass="entr" presetSubtype="10" repeatCount="indefinite" fill="hold" grpId="0" nodeType="withEffect">
                                  <p:stCondLst>
                                    <p:cond delay="0"/>
                                  </p:stCondLst>
                                  <p:childTnLst>
                                    <p:set>
                                      <p:cBhvr>
                                        <p:cTn id="54" dur="1" fill="hold">
                                          <p:stCondLst>
                                            <p:cond delay="0"/>
                                          </p:stCondLst>
                                        </p:cTn>
                                        <p:tgtEl>
                                          <p:spTgt spid="20504"/>
                                        </p:tgtEl>
                                        <p:attrNameLst>
                                          <p:attrName>style.visibility</p:attrName>
                                        </p:attrNameLst>
                                      </p:cBhvr>
                                      <p:to>
                                        <p:strVal val="visible"/>
                                      </p:to>
                                    </p:set>
                                    <p:animEffect transition="in" filter="checkerboard(across)">
                                      <p:cBhvr>
                                        <p:cTn id="55" dur="500"/>
                                        <p:tgtEl>
                                          <p:spTgt spid="20504"/>
                                        </p:tgtEl>
                                      </p:cBhvr>
                                    </p:animEffect>
                                  </p:childTnLst>
                                </p:cTn>
                              </p:par>
                              <p:par>
                                <p:cTn id="56" presetID="64" presetClass="path" presetSubtype="0" repeatCount="indefinite" accel="50000" decel="50000" fill="hold" grpId="1" nodeType="withEffect">
                                  <p:stCondLst>
                                    <p:cond delay="0"/>
                                  </p:stCondLst>
                                  <p:childTnLst>
                                    <p:animMotion origin="layout" path="M 0.00521 0.043 L -0.00225 -0.04162 " pathEditMode="relative" rAng="0" ptsTypes="AA">
                                      <p:cBhvr>
                                        <p:cTn id="57" dur="5000" fill="hold"/>
                                        <p:tgtEl>
                                          <p:spTgt spid="20504"/>
                                        </p:tgtEl>
                                        <p:attrNameLst>
                                          <p:attrName>ppt_x</p:attrName>
                                          <p:attrName>ppt_y</p:attrName>
                                        </p:attrNameLst>
                                      </p:cBhvr>
                                      <p:rCtr x="-382" y="-4231"/>
                                    </p:animMotion>
                                  </p:childTnLst>
                                </p:cTn>
                              </p:par>
                              <p:par>
                                <p:cTn id="58" presetID="5" presetClass="exit" presetSubtype="10" repeatCount="indefinite" fill="hold" grpId="2" nodeType="withEffect">
                                  <p:stCondLst>
                                    <p:cond delay="0"/>
                                  </p:stCondLst>
                                  <p:childTnLst>
                                    <p:animEffect transition="out" filter="checkerboard(across)">
                                      <p:cBhvr>
                                        <p:cTn id="59" dur="500"/>
                                        <p:tgtEl>
                                          <p:spTgt spid="20504"/>
                                        </p:tgtEl>
                                      </p:cBhvr>
                                    </p:animEffect>
                                    <p:set>
                                      <p:cBhvr>
                                        <p:cTn id="60" dur="1" fill="hold">
                                          <p:stCondLst>
                                            <p:cond delay="499"/>
                                          </p:stCondLst>
                                        </p:cTn>
                                        <p:tgtEl>
                                          <p:spTgt spid="20504"/>
                                        </p:tgtEl>
                                        <p:attrNameLst>
                                          <p:attrName>style.visibility</p:attrName>
                                        </p:attrNameLst>
                                      </p:cBhvr>
                                      <p:to>
                                        <p:strVal val="hidden"/>
                                      </p:to>
                                    </p:set>
                                  </p:childTnLst>
                                </p:cTn>
                              </p:par>
                              <p:par>
                                <p:cTn id="61" presetID="5" presetClass="entr" presetSubtype="10" repeatCount="indefinite" fill="hold" grpId="0" nodeType="withEffect">
                                  <p:stCondLst>
                                    <p:cond delay="0"/>
                                  </p:stCondLst>
                                  <p:childTnLst>
                                    <p:set>
                                      <p:cBhvr>
                                        <p:cTn id="62" dur="1" fill="hold">
                                          <p:stCondLst>
                                            <p:cond delay="0"/>
                                          </p:stCondLst>
                                        </p:cTn>
                                        <p:tgtEl>
                                          <p:spTgt spid="20505"/>
                                        </p:tgtEl>
                                        <p:attrNameLst>
                                          <p:attrName>style.visibility</p:attrName>
                                        </p:attrNameLst>
                                      </p:cBhvr>
                                      <p:to>
                                        <p:strVal val="visible"/>
                                      </p:to>
                                    </p:set>
                                    <p:animEffect transition="in" filter="checkerboard(across)">
                                      <p:cBhvr>
                                        <p:cTn id="63" dur="500"/>
                                        <p:tgtEl>
                                          <p:spTgt spid="20505"/>
                                        </p:tgtEl>
                                      </p:cBhvr>
                                    </p:animEffect>
                                  </p:childTnLst>
                                </p:cTn>
                              </p:par>
                              <p:par>
                                <p:cTn id="64" presetID="64" presetClass="path" presetSubtype="0" repeatCount="indefinite" accel="50000" decel="50000" fill="hold" grpId="1" nodeType="withEffect">
                                  <p:stCondLst>
                                    <p:cond delay="0"/>
                                  </p:stCondLst>
                                  <p:childTnLst>
                                    <p:animMotion origin="layout" path="M 0.00416 -0.00901 L 0.00416 -0.08508 " pathEditMode="relative" rAng="0" ptsTypes="AA">
                                      <p:cBhvr>
                                        <p:cTn id="65" dur="3000" fill="hold"/>
                                        <p:tgtEl>
                                          <p:spTgt spid="20505"/>
                                        </p:tgtEl>
                                        <p:attrNameLst>
                                          <p:attrName>ppt_x</p:attrName>
                                          <p:attrName>ppt_y</p:attrName>
                                        </p:attrNameLst>
                                      </p:cBhvr>
                                      <p:rCtr x="0" y="-3815"/>
                                    </p:animMotion>
                                  </p:childTnLst>
                                </p:cTn>
                              </p:par>
                              <p:par>
                                <p:cTn id="66" presetID="5" presetClass="exit" presetSubtype="10" repeatCount="indefinite" fill="hold" grpId="2" nodeType="withEffect">
                                  <p:stCondLst>
                                    <p:cond delay="0"/>
                                  </p:stCondLst>
                                  <p:childTnLst>
                                    <p:animEffect transition="out" filter="checkerboard(across)">
                                      <p:cBhvr>
                                        <p:cTn id="67" dur="500"/>
                                        <p:tgtEl>
                                          <p:spTgt spid="20505"/>
                                        </p:tgtEl>
                                      </p:cBhvr>
                                    </p:animEffect>
                                    <p:set>
                                      <p:cBhvr>
                                        <p:cTn id="68" dur="1" fill="hold">
                                          <p:stCondLst>
                                            <p:cond delay="499"/>
                                          </p:stCondLst>
                                        </p:cTn>
                                        <p:tgtEl>
                                          <p:spTgt spid="20505"/>
                                        </p:tgtEl>
                                        <p:attrNameLst>
                                          <p:attrName>style.visibility</p:attrName>
                                        </p:attrNameLst>
                                      </p:cBhvr>
                                      <p:to>
                                        <p:strVal val="hidden"/>
                                      </p:to>
                                    </p:set>
                                  </p:childTnLst>
                                </p:cTn>
                              </p:par>
                              <p:par>
                                <p:cTn id="69" presetID="5" presetClass="entr" presetSubtype="10" repeatCount="indefinite" fill="hold" grpId="0" nodeType="withEffect">
                                  <p:stCondLst>
                                    <p:cond delay="0"/>
                                  </p:stCondLst>
                                  <p:childTnLst>
                                    <p:set>
                                      <p:cBhvr>
                                        <p:cTn id="70" dur="1" fill="hold">
                                          <p:stCondLst>
                                            <p:cond delay="0"/>
                                          </p:stCondLst>
                                        </p:cTn>
                                        <p:tgtEl>
                                          <p:spTgt spid="20506"/>
                                        </p:tgtEl>
                                        <p:attrNameLst>
                                          <p:attrName>style.visibility</p:attrName>
                                        </p:attrNameLst>
                                      </p:cBhvr>
                                      <p:to>
                                        <p:strVal val="visible"/>
                                      </p:to>
                                    </p:set>
                                    <p:animEffect transition="in" filter="checkerboard(across)">
                                      <p:cBhvr>
                                        <p:cTn id="71" dur="500"/>
                                        <p:tgtEl>
                                          <p:spTgt spid="20506"/>
                                        </p:tgtEl>
                                      </p:cBhvr>
                                    </p:animEffect>
                                  </p:childTnLst>
                                </p:cTn>
                              </p:par>
                              <p:par>
                                <p:cTn id="72" presetID="64" presetClass="path" presetSubtype="0" repeatCount="indefinite" accel="50000" decel="50000" fill="hold" grpId="1" nodeType="withEffect">
                                  <p:stCondLst>
                                    <p:cond delay="0"/>
                                  </p:stCondLst>
                                  <p:childTnLst>
                                    <p:animMotion origin="layout" path="M -0.0019 0.00716 L -0.00295 -0.06336 " pathEditMode="relative" rAng="0" ptsTypes="AA">
                                      <p:cBhvr>
                                        <p:cTn id="73" dur="3000" fill="hold"/>
                                        <p:tgtEl>
                                          <p:spTgt spid="20506"/>
                                        </p:tgtEl>
                                        <p:attrNameLst>
                                          <p:attrName>ppt_x</p:attrName>
                                          <p:attrName>ppt_y</p:attrName>
                                        </p:attrNameLst>
                                      </p:cBhvr>
                                      <p:rCtr x="-52" y="-3538"/>
                                    </p:animMotion>
                                  </p:childTnLst>
                                </p:cTn>
                              </p:par>
                              <p:par>
                                <p:cTn id="74" presetID="5" presetClass="exit" presetSubtype="10" repeatCount="indefinite" fill="hold" grpId="2" nodeType="withEffect">
                                  <p:stCondLst>
                                    <p:cond delay="0"/>
                                  </p:stCondLst>
                                  <p:childTnLst>
                                    <p:animEffect transition="out" filter="checkerboard(across)">
                                      <p:cBhvr>
                                        <p:cTn id="75" dur="500"/>
                                        <p:tgtEl>
                                          <p:spTgt spid="20506"/>
                                        </p:tgtEl>
                                      </p:cBhvr>
                                    </p:animEffect>
                                    <p:set>
                                      <p:cBhvr>
                                        <p:cTn id="76" dur="1" fill="hold">
                                          <p:stCondLst>
                                            <p:cond delay="499"/>
                                          </p:stCondLst>
                                        </p:cTn>
                                        <p:tgtEl>
                                          <p:spTgt spid="20506"/>
                                        </p:tgtEl>
                                        <p:attrNameLst>
                                          <p:attrName>style.visibility</p:attrName>
                                        </p:attrNameLst>
                                      </p:cBhvr>
                                      <p:to>
                                        <p:strVal val="hidden"/>
                                      </p:to>
                                    </p:set>
                                  </p:childTnLst>
                                </p:cTn>
                              </p:par>
                              <p:par>
                                <p:cTn id="77" presetID="5" presetClass="entr" presetSubtype="10" repeatCount="indefinite" fill="hold" grpId="0" nodeType="withEffect">
                                  <p:stCondLst>
                                    <p:cond delay="0"/>
                                  </p:stCondLst>
                                  <p:childTnLst>
                                    <p:set>
                                      <p:cBhvr>
                                        <p:cTn id="78" dur="1" fill="hold">
                                          <p:stCondLst>
                                            <p:cond delay="0"/>
                                          </p:stCondLst>
                                        </p:cTn>
                                        <p:tgtEl>
                                          <p:spTgt spid="20507"/>
                                        </p:tgtEl>
                                        <p:attrNameLst>
                                          <p:attrName>style.visibility</p:attrName>
                                        </p:attrNameLst>
                                      </p:cBhvr>
                                      <p:to>
                                        <p:strVal val="visible"/>
                                      </p:to>
                                    </p:set>
                                    <p:animEffect transition="in" filter="checkerboard(across)">
                                      <p:cBhvr>
                                        <p:cTn id="79" dur="500"/>
                                        <p:tgtEl>
                                          <p:spTgt spid="20507"/>
                                        </p:tgtEl>
                                      </p:cBhvr>
                                    </p:animEffect>
                                  </p:childTnLst>
                                </p:cTn>
                              </p:par>
                              <p:par>
                                <p:cTn id="80" presetID="64" presetClass="path" presetSubtype="0" repeatCount="indefinite" accel="50000" decel="50000" fill="hold" grpId="1" nodeType="withEffect">
                                  <p:stCondLst>
                                    <p:cond delay="0"/>
                                  </p:stCondLst>
                                  <p:childTnLst>
                                    <p:animMotion origin="layout" path="M 0.0033 0.02937 L 0.00226 -0.04115 " pathEditMode="relative" rAng="0" ptsTypes="AA">
                                      <p:cBhvr>
                                        <p:cTn id="81" dur="3000" fill="hold"/>
                                        <p:tgtEl>
                                          <p:spTgt spid="20507"/>
                                        </p:tgtEl>
                                        <p:attrNameLst>
                                          <p:attrName>ppt_x</p:attrName>
                                          <p:attrName>ppt_y</p:attrName>
                                        </p:attrNameLst>
                                      </p:cBhvr>
                                      <p:rCtr x="-52" y="-3538"/>
                                    </p:animMotion>
                                  </p:childTnLst>
                                </p:cTn>
                              </p:par>
                              <p:par>
                                <p:cTn id="82" presetID="5" presetClass="exit" presetSubtype="10" repeatCount="indefinite" fill="hold" grpId="2" nodeType="withEffect">
                                  <p:stCondLst>
                                    <p:cond delay="0"/>
                                  </p:stCondLst>
                                  <p:childTnLst>
                                    <p:animEffect transition="out" filter="checkerboard(across)">
                                      <p:cBhvr>
                                        <p:cTn id="83" dur="500"/>
                                        <p:tgtEl>
                                          <p:spTgt spid="20507"/>
                                        </p:tgtEl>
                                      </p:cBhvr>
                                    </p:animEffect>
                                    <p:set>
                                      <p:cBhvr>
                                        <p:cTn id="84" dur="1" fill="hold">
                                          <p:stCondLst>
                                            <p:cond delay="499"/>
                                          </p:stCondLst>
                                        </p:cTn>
                                        <p:tgtEl>
                                          <p:spTgt spid="20507"/>
                                        </p:tgtEl>
                                        <p:attrNameLst>
                                          <p:attrName>style.visibility</p:attrName>
                                        </p:attrNameLst>
                                      </p:cBhvr>
                                      <p:to>
                                        <p:strVal val="hidden"/>
                                      </p:to>
                                    </p:set>
                                  </p:childTnLst>
                                </p:cTn>
                              </p:par>
                              <p:par>
                                <p:cTn id="85" presetID="5" presetClass="entr" presetSubtype="10" repeatCount="indefinite" fill="hold" grpId="0" nodeType="withEffect">
                                  <p:stCondLst>
                                    <p:cond delay="0"/>
                                  </p:stCondLst>
                                  <p:childTnLst>
                                    <p:set>
                                      <p:cBhvr>
                                        <p:cTn id="86" dur="1" fill="hold">
                                          <p:stCondLst>
                                            <p:cond delay="0"/>
                                          </p:stCondLst>
                                        </p:cTn>
                                        <p:tgtEl>
                                          <p:spTgt spid="20508"/>
                                        </p:tgtEl>
                                        <p:attrNameLst>
                                          <p:attrName>style.visibility</p:attrName>
                                        </p:attrNameLst>
                                      </p:cBhvr>
                                      <p:to>
                                        <p:strVal val="visible"/>
                                      </p:to>
                                    </p:set>
                                    <p:animEffect transition="in" filter="checkerboard(across)">
                                      <p:cBhvr>
                                        <p:cTn id="87" dur="500"/>
                                        <p:tgtEl>
                                          <p:spTgt spid="20508"/>
                                        </p:tgtEl>
                                      </p:cBhvr>
                                    </p:animEffect>
                                  </p:childTnLst>
                                </p:cTn>
                              </p:par>
                              <p:par>
                                <p:cTn id="88" presetID="64" presetClass="path" presetSubtype="0" repeatCount="indefinite" accel="50000" decel="50000" fill="hold" grpId="1" nodeType="withEffect">
                                  <p:stCondLst>
                                    <p:cond delay="0"/>
                                  </p:stCondLst>
                                  <p:childTnLst>
                                    <p:animMotion origin="layout" path="M -0.00087 0.00717 L -0.00191 -0.06335 " pathEditMode="relative" rAng="0" ptsTypes="AA">
                                      <p:cBhvr>
                                        <p:cTn id="89" dur="3000" fill="hold"/>
                                        <p:tgtEl>
                                          <p:spTgt spid="20508"/>
                                        </p:tgtEl>
                                        <p:attrNameLst>
                                          <p:attrName>ppt_x</p:attrName>
                                          <p:attrName>ppt_y</p:attrName>
                                        </p:attrNameLst>
                                      </p:cBhvr>
                                      <p:rCtr x="-52" y="-3538"/>
                                    </p:animMotion>
                                  </p:childTnLst>
                                </p:cTn>
                              </p:par>
                              <p:par>
                                <p:cTn id="90" presetID="5" presetClass="exit" presetSubtype="10" repeatCount="indefinite" fill="hold" grpId="2" nodeType="withEffect">
                                  <p:stCondLst>
                                    <p:cond delay="0"/>
                                  </p:stCondLst>
                                  <p:childTnLst>
                                    <p:animEffect transition="out" filter="checkerboard(across)">
                                      <p:cBhvr>
                                        <p:cTn id="91" dur="500"/>
                                        <p:tgtEl>
                                          <p:spTgt spid="20508"/>
                                        </p:tgtEl>
                                      </p:cBhvr>
                                    </p:animEffect>
                                    <p:set>
                                      <p:cBhvr>
                                        <p:cTn id="92" dur="1" fill="hold">
                                          <p:stCondLst>
                                            <p:cond delay="499"/>
                                          </p:stCondLst>
                                        </p:cTn>
                                        <p:tgtEl>
                                          <p:spTgt spid="20508"/>
                                        </p:tgtEl>
                                        <p:attrNameLst>
                                          <p:attrName>style.visibility</p:attrName>
                                        </p:attrNameLst>
                                      </p:cBhvr>
                                      <p:to>
                                        <p:strVal val="hidden"/>
                                      </p:to>
                                    </p:set>
                                  </p:childTnLst>
                                </p:cTn>
                              </p:par>
                              <p:par>
                                <p:cTn id="93" presetID="5" presetClass="entr" presetSubtype="10" repeatCount="indefinite" fill="hold" grpId="0" nodeType="withEffect">
                                  <p:stCondLst>
                                    <p:cond delay="0"/>
                                  </p:stCondLst>
                                  <p:childTnLst>
                                    <p:set>
                                      <p:cBhvr>
                                        <p:cTn id="94" dur="1" fill="hold">
                                          <p:stCondLst>
                                            <p:cond delay="0"/>
                                          </p:stCondLst>
                                        </p:cTn>
                                        <p:tgtEl>
                                          <p:spTgt spid="20509"/>
                                        </p:tgtEl>
                                        <p:attrNameLst>
                                          <p:attrName>style.visibility</p:attrName>
                                        </p:attrNameLst>
                                      </p:cBhvr>
                                      <p:to>
                                        <p:strVal val="visible"/>
                                      </p:to>
                                    </p:set>
                                    <p:animEffect transition="in" filter="checkerboard(across)">
                                      <p:cBhvr>
                                        <p:cTn id="95" dur="500"/>
                                        <p:tgtEl>
                                          <p:spTgt spid="20509"/>
                                        </p:tgtEl>
                                      </p:cBhvr>
                                    </p:animEffect>
                                  </p:childTnLst>
                                </p:cTn>
                              </p:par>
                              <p:par>
                                <p:cTn id="96" presetID="64" presetClass="path" presetSubtype="0" repeatCount="indefinite" accel="50000" decel="50000" fill="hold" grpId="1" nodeType="withEffect">
                                  <p:stCondLst>
                                    <p:cond delay="0"/>
                                  </p:stCondLst>
                                  <p:childTnLst>
                                    <p:animMotion origin="layout" path="M 1.66667E-6 -8.67052E-7 L -0.00521 -0.07052 " pathEditMode="relative" rAng="0" ptsTypes="AA">
                                      <p:cBhvr>
                                        <p:cTn id="97" dur="3000" fill="hold"/>
                                        <p:tgtEl>
                                          <p:spTgt spid="20509"/>
                                        </p:tgtEl>
                                        <p:attrNameLst>
                                          <p:attrName>ppt_x</p:attrName>
                                          <p:attrName>ppt_y</p:attrName>
                                        </p:attrNameLst>
                                      </p:cBhvr>
                                      <p:rCtr x="-260" y="-3538"/>
                                    </p:animMotion>
                                  </p:childTnLst>
                                </p:cTn>
                              </p:par>
                              <p:par>
                                <p:cTn id="98" presetID="5" presetClass="exit" presetSubtype="10" repeatCount="indefinite" fill="hold" grpId="2" nodeType="withEffect">
                                  <p:stCondLst>
                                    <p:cond delay="0"/>
                                  </p:stCondLst>
                                  <p:childTnLst>
                                    <p:animEffect transition="out" filter="checkerboard(across)">
                                      <p:cBhvr>
                                        <p:cTn id="99" dur="500"/>
                                        <p:tgtEl>
                                          <p:spTgt spid="20509"/>
                                        </p:tgtEl>
                                      </p:cBhvr>
                                    </p:animEffect>
                                    <p:set>
                                      <p:cBhvr>
                                        <p:cTn id="100" dur="1" fill="hold">
                                          <p:stCondLst>
                                            <p:cond delay="499"/>
                                          </p:stCondLst>
                                        </p:cTn>
                                        <p:tgtEl>
                                          <p:spTgt spid="20509"/>
                                        </p:tgtEl>
                                        <p:attrNameLst>
                                          <p:attrName>style.visibility</p:attrName>
                                        </p:attrNameLst>
                                      </p:cBhvr>
                                      <p:to>
                                        <p:strVal val="hidden"/>
                                      </p:to>
                                    </p:set>
                                  </p:childTnLst>
                                </p:cTn>
                              </p:par>
                              <p:par>
                                <p:cTn id="101" presetID="5" presetClass="entr" presetSubtype="10" repeatCount="indefinite" fill="hold" grpId="0" nodeType="withEffect">
                                  <p:stCondLst>
                                    <p:cond delay="0"/>
                                  </p:stCondLst>
                                  <p:childTnLst>
                                    <p:set>
                                      <p:cBhvr>
                                        <p:cTn id="102" dur="1" fill="hold">
                                          <p:stCondLst>
                                            <p:cond delay="0"/>
                                          </p:stCondLst>
                                        </p:cTn>
                                        <p:tgtEl>
                                          <p:spTgt spid="20510"/>
                                        </p:tgtEl>
                                        <p:attrNameLst>
                                          <p:attrName>style.visibility</p:attrName>
                                        </p:attrNameLst>
                                      </p:cBhvr>
                                      <p:to>
                                        <p:strVal val="visible"/>
                                      </p:to>
                                    </p:set>
                                    <p:animEffect transition="in" filter="checkerboard(across)">
                                      <p:cBhvr>
                                        <p:cTn id="103" dur="500"/>
                                        <p:tgtEl>
                                          <p:spTgt spid="20510"/>
                                        </p:tgtEl>
                                      </p:cBhvr>
                                    </p:animEffect>
                                  </p:childTnLst>
                                </p:cTn>
                              </p:par>
                              <p:par>
                                <p:cTn id="104" presetID="64" presetClass="path" presetSubtype="0" repeatCount="indefinite" accel="50000" decel="50000" fill="hold" grpId="1" nodeType="withEffect">
                                  <p:stCondLst>
                                    <p:cond delay="0"/>
                                  </p:stCondLst>
                                  <p:childTnLst>
                                    <p:animMotion origin="layout" path="M -0.00833 0.0222 L -0.01354 -0.06242 " pathEditMode="relative" rAng="0" ptsTypes="AA">
                                      <p:cBhvr>
                                        <p:cTn id="105" dur="3000" fill="hold"/>
                                        <p:tgtEl>
                                          <p:spTgt spid="20510"/>
                                        </p:tgtEl>
                                        <p:attrNameLst>
                                          <p:attrName>ppt_x</p:attrName>
                                          <p:attrName>ppt_y</p:attrName>
                                        </p:attrNameLst>
                                      </p:cBhvr>
                                      <p:rCtr x="-260" y="-4231"/>
                                    </p:animMotion>
                                  </p:childTnLst>
                                </p:cTn>
                              </p:par>
                              <p:par>
                                <p:cTn id="106" presetID="5" presetClass="exit" presetSubtype="10" repeatCount="indefinite" fill="hold" grpId="2" nodeType="withEffect">
                                  <p:stCondLst>
                                    <p:cond delay="0"/>
                                  </p:stCondLst>
                                  <p:childTnLst>
                                    <p:animEffect transition="out" filter="checkerboard(across)">
                                      <p:cBhvr>
                                        <p:cTn id="107" dur="500"/>
                                        <p:tgtEl>
                                          <p:spTgt spid="20510"/>
                                        </p:tgtEl>
                                      </p:cBhvr>
                                    </p:animEffect>
                                    <p:set>
                                      <p:cBhvr>
                                        <p:cTn id="108" dur="1" fill="hold">
                                          <p:stCondLst>
                                            <p:cond delay="499"/>
                                          </p:stCondLst>
                                        </p:cTn>
                                        <p:tgtEl>
                                          <p:spTgt spid="20510"/>
                                        </p:tgtEl>
                                        <p:attrNameLst>
                                          <p:attrName>style.visibility</p:attrName>
                                        </p:attrNameLst>
                                      </p:cBhvr>
                                      <p:to>
                                        <p:strVal val="hidden"/>
                                      </p:to>
                                    </p:set>
                                  </p:childTnLst>
                                </p:cTn>
                              </p:par>
                              <p:par>
                                <p:cTn id="109" presetID="5" presetClass="entr" presetSubtype="10" repeatCount="indefinite" fill="hold" grpId="0" nodeType="withEffect">
                                  <p:stCondLst>
                                    <p:cond delay="0"/>
                                  </p:stCondLst>
                                  <p:childTnLst>
                                    <p:set>
                                      <p:cBhvr>
                                        <p:cTn id="110" dur="1" fill="hold">
                                          <p:stCondLst>
                                            <p:cond delay="0"/>
                                          </p:stCondLst>
                                        </p:cTn>
                                        <p:tgtEl>
                                          <p:spTgt spid="20511"/>
                                        </p:tgtEl>
                                        <p:attrNameLst>
                                          <p:attrName>style.visibility</p:attrName>
                                        </p:attrNameLst>
                                      </p:cBhvr>
                                      <p:to>
                                        <p:strVal val="visible"/>
                                      </p:to>
                                    </p:set>
                                    <p:animEffect transition="in" filter="checkerboard(across)">
                                      <p:cBhvr>
                                        <p:cTn id="111" dur="500"/>
                                        <p:tgtEl>
                                          <p:spTgt spid="20511"/>
                                        </p:tgtEl>
                                      </p:cBhvr>
                                    </p:animEffect>
                                  </p:childTnLst>
                                </p:cTn>
                              </p:par>
                              <p:par>
                                <p:cTn id="112" presetID="64" presetClass="path" presetSubtype="0" repeatCount="indefinite" accel="50000" decel="50000" fill="hold" grpId="1" nodeType="withEffect">
                                  <p:stCondLst>
                                    <p:cond delay="0"/>
                                  </p:stCondLst>
                                  <p:childTnLst>
                                    <p:animMotion origin="layout" path="M -0.01354 -0.00693 L -0.01042 -0.10266 " pathEditMode="relative" rAng="0" ptsTypes="AA">
                                      <p:cBhvr>
                                        <p:cTn id="113" dur="3000" fill="hold"/>
                                        <p:tgtEl>
                                          <p:spTgt spid="20511"/>
                                        </p:tgtEl>
                                        <p:attrNameLst>
                                          <p:attrName>ppt_x</p:attrName>
                                          <p:attrName>ppt_y</p:attrName>
                                        </p:attrNameLst>
                                      </p:cBhvr>
                                      <p:rCtr x="156" y="-4786"/>
                                    </p:animMotion>
                                  </p:childTnLst>
                                </p:cTn>
                              </p:par>
                              <p:par>
                                <p:cTn id="114" presetID="5" presetClass="exit" presetSubtype="10" repeatCount="indefinite" fill="hold" grpId="2" nodeType="withEffect">
                                  <p:stCondLst>
                                    <p:cond delay="0"/>
                                  </p:stCondLst>
                                  <p:childTnLst>
                                    <p:animEffect transition="out" filter="checkerboard(across)">
                                      <p:cBhvr>
                                        <p:cTn id="115" dur="500"/>
                                        <p:tgtEl>
                                          <p:spTgt spid="20511"/>
                                        </p:tgtEl>
                                      </p:cBhvr>
                                    </p:animEffect>
                                    <p:set>
                                      <p:cBhvr>
                                        <p:cTn id="116" dur="1" fill="hold">
                                          <p:stCondLst>
                                            <p:cond delay="499"/>
                                          </p:stCondLst>
                                        </p:cTn>
                                        <p:tgtEl>
                                          <p:spTgt spid="20511"/>
                                        </p:tgtEl>
                                        <p:attrNameLst>
                                          <p:attrName>style.visibility</p:attrName>
                                        </p:attrNameLst>
                                      </p:cBhvr>
                                      <p:to>
                                        <p:strVal val="hidden"/>
                                      </p:to>
                                    </p:set>
                                  </p:childTnLst>
                                </p:cTn>
                              </p:par>
                              <p:par>
                                <p:cTn id="117" presetID="5" presetClass="entr" presetSubtype="10" repeatCount="indefinite" fill="hold" grpId="0" nodeType="withEffect">
                                  <p:stCondLst>
                                    <p:cond delay="0"/>
                                  </p:stCondLst>
                                  <p:childTnLst>
                                    <p:set>
                                      <p:cBhvr>
                                        <p:cTn id="118" dur="1" fill="hold">
                                          <p:stCondLst>
                                            <p:cond delay="0"/>
                                          </p:stCondLst>
                                        </p:cTn>
                                        <p:tgtEl>
                                          <p:spTgt spid="20512"/>
                                        </p:tgtEl>
                                        <p:attrNameLst>
                                          <p:attrName>style.visibility</p:attrName>
                                        </p:attrNameLst>
                                      </p:cBhvr>
                                      <p:to>
                                        <p:strVal val="visible"/>
                                      </p:to>
                                    </p:set>
                                    <p:animEffect transition="in" filter="checkerboard(across)">
                                      <p:cBhvr>
                                        <p:cTn id="119" dur="500"/>
                                        <p:tgtEl>
                                          <p:spTgt spid="20512"/>
                                        </p:tgtEl>
                                      </p:cBhvr>
                                    </p:animEffect>
                                  </p:childTnLst>
                                </p:cTn>
                              </p:par>
                              <p:par>
                                <p:cTn id="120" presetID="64" presetClass="path" presetSubtype="0" repeatCount="indefinite" accel="50000" decel="50000" fill="hold" grpId="1" nodeType="withEffect">
                                  <p:stCondLst>
                                    <p:cond delay="0"/>
                                  </p:stCondLst>
                                  <p:childTnLst>
                                    <p:animMotion origin="layout" path="M 1.94444E-6 4.62428E-7 L -0.00295 -0.05942 " pathEditMode="relative" rAng="0" ptsTypes="AA">
                                      <p:cBhvr>
                                        <p:cTn id="121" dur="3000" fill="hold"/>
                                        <p:tgtEl>
                                          <p:spTgt spid="20512"/>
                                        </p:tgtEl>
                                        <p:attrNameLst>
                                          <p:attrName>ppt_x</p:attrName>
                                          <p:attrName>ppt_y</p:attrName>
                                        </p:attrNameLst>
                                      </p:cBhvr>
                                      <p:rCtr x="-156" y="-2983"/>
                                    </p:animMotion>
                                  </p:childTnLst>
                                </p:cTn>
                              </p:par>
                              <p:par>
                                <p:cTn id="122" presetID="5" presetClass="exit" presetSubtype="10" repeatCount="indefinite" fill="hold" grpId="2" nodeType="withEffect">
                                  <p:stCondLst>
                                    <p:cond delay="0"/>
                                  </p:stCondLst>
                                  <p:childTnLst>
                                    <p:animEffect transition="out" filter="checkerboard(across)">
                                      <p:cBhvr>
                                        <p:cTn id="123" dur="500"/>
                                        <p:tgtEl>
                                          <p:spTgt spid="20512"/>
                                        </p:tgtEl>
                                      </p:cBhvr>
                                    </p:animEffect>
                                    <p:set>
                                      <p:cBhvr>
                                        <p:cTn id="124" dur="1" fill="hold">
                                          <p:stCondLst>
                                            <p:cond delay="499"/>
                                          </p:stCondLst>
                                        </p:cTn>
                                        <p:tgtEl>
                                          <p:spTgt spid="20512"/>
                                        </p:tgtEl>
                                        <p:attrNameLst>
                                          <p:attrName>style.visibility</p:attrName>
                                        </p:attrNameLst>
                                      </p:cBhvr>
                                      <p:to>
                                        <p:strVal val="hidden"/>
                                      </p:to>
                                    </p:set>
                                  </p:childTnLst>
                                </p:cTn>
                              </p:par>
                              <p:par>
                                <p:cTn id="125" presetID="5" presetClass="entr" presetSubtype="10" repeatCount="indefinite" fill="hold" grpId="0" nodeType="withEffect">
                                  <p:stCondLst>
                                    <p:cond delay="0"/>
                                  </p:stCondLst>
                                  <p:childTnLst>
                                    <p:set>
                                      <p:cBhvr>
                                        <p:cTn id="126" dur="1" fill="hold">
                                          <p:stCondLst>
                                            <p:cond delay="0"/>
                                          </p:stCondLst>
                                        </p:cTn>
                                        <p:tgtEl>
                                          <p:spTgt spid="20513"/>
                                        </p:tgtEl>
                                        <p:attrNameLst>
                                          <p:attrName>style.visibility</p:attrName>
                                        </p:attrNameLst>
                                      </p:cBhvr>
                                      <p:to>
                                        <p:strVal val="visible"/>
                                      </p:to>
                                    </p:set>
                                    <p:animEffect transition="in" filter="checkerboard(across)">
                                      <p:cBhvr>
                                        <p:cTn id="127" dur="500"/>
                                        <p:tgtEl>
                                          <p:spTgt spid="20513"/>
                                        </p:tgtEl>
                                      </p:cBhvr>
                                    </p:animEffect>
                                  </p:childTnLst>
                                </p:cTn>
                              </p:par>
                              <p:par>
                                <p:cTn id="128" presetID="64" presetClass="path" presetSubtype="0" repeatCount="indefinite" accel="50000" decel="50000" fill="hold" grpId="1" nodeType="withEffect">
                                  <p:stCondLst>
                                    <p:cond delay="0"/>
                                  </p:stCondLst>
                                  <p:childTnLst>
                                    <p:animMotion origin="layout" path="M -0.00833 -0.01942 L -0.01354 -0.06243 " pathEditMode="relative" rAng="0" ptsTypes="AA">
                                      <p:cBhvr>
                                        <p:cTn id="129" dur="3000" fill="hold"/>
                                        <p:tgtEl>
                                          <p:spTgt spid="20513"/>
                                        </p:tgtEl>
                                        <p:attrNameLst>
                                          <p:attrName>ppt_x</p:attrName>
                                          <p:attrName>ppt_y</p:attrName>
                                        </p:attrNameLst>
                                      </p:cBhvr>
                                      <p:rCtr x="-260" y="-2150"/>
                                    </p:animMotion>
                                  </p:childTnLst>
                                </p:cTn>
                              </p:par>
                              <p:par>
                                <p:cTn id="130" presetID="5" presetClass="exit" presetSubtype="10" repeatCount="indefinite" fill="hold" grpId="2" nodeType="withEffect">
                                  <p:stCondLst>
                                    <p:cond delay="0"/>
                                  </p:stCondLst>
                                  <p:childTnLst>
                                    <p:animEffect transition="out" filter="checkerboard(across)">
                                      <p:cBhvr>
                                        <p:cTn id="131" dur="500"/>
                                        <p:tgtEl>
                                          <p:spTgt spid="20513"/>
                                        </p:tgtEl>
                                      </p:cBhvr>
                                    </p:animEffect>
                                    <p:set>
                                      <p:cBhvr>
                                        <p:cTn id="132" dur="1" fill="hold">
                                          <p:stCondLst>
                                            <p:cond delay="499"/>
                                          </p:stCondLst>
                                        </p:cTn>
                                        <p:tgtEl>
                                          <p:spTgt spid="20513"/>
                                        </p:tgtEl>
                                        <p:attrNameLst>
                                          <p:attrName>style.visibility</p:attrName>
                                        </p:attrNameLst>
                                      </p:cBhvr>
                                      <p:to>
                                        <p:strVal val="hidden"/>
                                      </p:to>
                                    </p:set>
                                  </p:childTnLst>
                                </p:cTn>
                              </p:par>
                              <p:par>
                                <p:cTn id="133" presetID="5" presetClass="entr" presetSubtype="10" repeatCount="indefinite" fill="hold" grpId="0" nodeType="withEffect">
                                  <p:stCondLst>
                                    <p:cond delay="0"/>
                                  </p:stCondLst>
                                  <p:childTnLst>
                                    <p:set>
                                      <p:cBhvr>
                                        <p:cTn id="134" dur="1" fill="hold">
                                          <p:stCondLst>
                                            <p:cond delay="0"/>
                                          </p:stCondLst>
                                        </p:cTn>
                                        <p:tgtEl>
                                          <p:spTgt spid="20514"/>
                                        </p:tgtEl>
                                        <p:attrNameLst>
                                          <p:attrName>style.visibility</p:attrName>
                                        </p:attrNameLst>
                                      </p:cBhvr>
                                      <p:to>
                                        <p:strVal val="visible"/>
                                      </p:to>
                                    </p:set>
                                    <p:animEffect transition="in" filter="checkerboard(across)">
                                      <p:cBhvr>
                                        <p:cTn id="135" dur="500"/>
                                        <p:tgtEl>
                                          <p:spTgt spid="20514"/>
                                        </p:tgtEl>
                                      </p:cBhvr>
                                    </p:animEffect>
                                  </p:childTnLst>
                                </p:cTn>
                              </p:par>
                              <p:par>
                                <p:cTn id="136" presetID="64" presetClass="path" presetSubtype="0" repeatCount="indefinite" accel="50000" decel="50000" fill="hold" grpId="1" nodeType="withEffect">
                                  <p:stCondLst>
                                    <p:cond delay="0"/>
                                  </p:stCondLst>
                                  <p:childTnLst>
                                    <p:animMotion origin="layout" path="M -1.66667E-6 4.33526E-6 L 0.00313 -0.10382 " pathEditMode="relative" rAng="0" ptsTypes="AA">
                                      <p:cBhvr>
                                        <p:cTn id="137" dur="3000" fill="hold"/>
                                        <p:tgtEl>
                                          <p:spTgt spid="20514"/>
                                        </p:tgtEl>
                                        <p:attrNameLst>
                                          <p:attrName>ppt_x</p:attrName>
                                          <p:attrName>ppt_y</p:attrName>
                                        </p:attrNameLst>
                                      </p:cBhvr>
                                      <p:rCtr x="156" y="-5202"/>
                                    </p:animMotion>
                                  </p:childTnLst>
                                </p:cTn>
                              </p:par>
                              <p:par>
                                <p:cTn id="138" presetID="5" presetClass="exit" presetSubtype="10" repeatCount="indefinite" fill="hold" grpId="2" nodeType="withEffect">
                                  <p:stCondLst>
                                    <p:cond delay="0"/>
                                  </p:stCondLst>
                                  <p:childTnLst>
                                    <p:animEffect transition="out" filter="checkerboard(across)">
                                      <p:cBhvr>
                                        <p:cTn id="139" dur="500"/>
                                        <p:tgtEl>
                                          <p:spTgt spid="20514"/>
                                        </p:tgtEl>
                                      </p:cBhvr>
                                    </p:animEffect>
                                    <p:set>
                                      <p:cBhvr>
                                        <p:cTn id="140" dur="1" fill="hold">
                                          <p:stCondLst>
                                            <p:cond delay="499"/>
                                          </p:stCondLst>
                                        </p:cTn>
                                        <p:tgtEl>
                                          <p:spTgt spid="20514"/>
                                        </p:tgtEl>
                                        <p:attrNameLst>
                                          <p:attrName>style.visibility</p:attrName>
                                        </p:attrNameLst>
                                      </p:cBhvr>
                                      <p:to>
                                        <p:strVal val="hidden"/>
                                      </p:to>
                                    </p:set>
                                  </p:childTnLst>
                                </p:cTn>
                              </p:par>
                            </p:childTnLst>
                          </p:cTn>
                        </p:par>
                      </p:childTnLst>
                    </p:cTn>
                  </p:par>
                  <p:par>
                    <p:cTn id="141" fill="hold" nodeType="clickPar">
                      <p:stCondLst>
                        <p:cond delay="indefinite"/>
                      </p:stCondLst>
                      <p:childTnLst>
                        <p:par>
                          <p:cTn id="142" fill="hold" nodeType="withGroup">
                            <p:stCondLst>
                              <p:cond delay="0"/>
                            </p:stCondLst>
                            <p:childTnLst>
                              <p:par>
                                <p:cTn id="143" presetID="3" presetClass="entr" presetSubtype="10" fill="hold" nodeType="clickEffect">
                                  <p:stCondLst>
                                    <p:cond delay="0"/>
                                  </p:stCondLst>
                                  <p:childTnLst>
                                    <p:set>
                                      <p:cBhvr>
                                        <p:cTn id="144" dur="1" fill="hold">
                                          <p:stCondLst>
                                            <p:cond delay="0"/>
                                          </p:stCondLst>
                                        </p:cTn>
                                        <p:tgtEl>
                                          <p:spTgt spid="20482">
                                            <p:txEl>
                                              <p:pRg st="0" end="0"/>
                                            </p:txEl>
                                          </p:spTgt>
                                        </p:tgtEl>
                                        <p:attrNameLst>
                                          <p:attrName>style.visibility</p:attrName>
                                        </p:attrNameLst>
                                      </p:cBhvr>
                                      <p:to>
                                        <p:strVal val="visible"/>
                                      </p:to>
                                    </p:set>
                                    <p:animEffect transition="in" filter="blinds(horizontal)">
                                      <p:cBhvr>
                                        <p:cTn id="145" dur="500"/>
                                        <p:tgtEl>
                                          <p:spTgt spid="20482">
                                            <p:txEl>
                                              <p:pRg st="0" end="0"/>
                                            </p:txEl>
                                          </p:spTgt>
                                        </p:tgtEl>
                                      </p:cBhvr>
                                    </p:animEffect>
                                  </p:childTnLst>
                                </p:cTn>
                              </p:par>
                            </p:childTnLst>
                          </p:cTn>
                        </p:par>
                      </p:childTnLst>
                    </p:cTn>
                  </p:par>
                  <p:par>
                    <p:cTn id="146" fill="hold" nodeType="clickPar">
                      <p:stCondLst>
                        <p:cond delay="indefinite"/>
                      </p:stCondLst>
                      <p:childTnLst>
                        <p:par>
                          <p:cTn id="147" fill="hold" nodeType="withGroup">
                            <p:stCondLst>
                              <p:cond delay="0"/>
                            </p:stCondLst>
                            <p:childTnLst>
                              <p:par>
                                <p:cTn id="148" presetID="3" presetClass="entr" presetSubtype="10" fill="hold" nodeType="clickEffect">
                                  <p:stCondLst>
                                    <p:cond delay="0"/>
                                  </p:stCondLst>
                                  <p:childTnLst>
                                    <p:set>
                                      <p:cBhvr>
                                        <p:cTn id="149" dur="1" fill="hold">
                                          <p:stCondLst>
                                            <p:cond delay="0"/>
                                          </p:stCondLst>
                                        </p:cTn>
                                        <p:tgtEl>
                                          <p:spTgt spid="20483">
                                            <p:txEl>
                                              <p:pRg st="0" end="0"/>
                                            </p:txEl>
                                          </p:spTgt>
                                        </p:tgtEl>
                                        <p:attrNameLst>
                                          <p:attrName>style.visibility</p:attrName>
                                        </p:attrNameLst>
                                      </p:cBhvr>
                                      <p:to>
                                        <p:strVal val="visible"/>
                                      </p:to>
                                    </p:set>
                                    <p:animEffect transition="in" filter="blinds(horizontal)">
                                      <p:cBhvr>
                                        <p:cTn id="150" dur="500"/>
                                        <p:tgtEl>
                                          <p:spTgt spid="20483">
                                            <p:txEl>
                                              <p:pRg st="0" end="0"/>
                                            </p:txEl>
                                          </p:spTgt>
                                        </p:tgtEl>
                                      </p:cBhvr>
                                    </p:animEffect>
                                  </p:childTnLst>
                                </p:cTn>
                              </p:par>
                              <p:par>
                                <p:cTn id="151" presetID="3" presetClass="entr" presetSubtype="10" fill="hold" nodeType="withEffect">
                                  <p:stCondLst>
                                    <p:cond delay="0"/>
                                  </p:stCondLst>
                                  <p:childTnLst>
                                    <p:set>
                                      <p:cBhvr>
                                        <p:cTn id="152" dur="1" fill="hold">
                                          <p:stCondLst>
                                            <p:cond delay="0"/>
                                          </p:stCondLst>
                                        </p:cTn>
                                        <p:tgtEl>
                                          <p:spTgt spid="20483">
                                            <p:txEl>
                                              <p:pRg st="1" end="1"/>
                                            </p:txEl>
                                          </p:spTgt>
                                        </p:tgtEl>
                                        <p:attrNameLst>
                                          <p:attrName>style.visibility</p:attrName>
                                        </p:attrNameLst>
                                      </p:cBhvr>
                                      <p:to>
                                        <p:strVal val="visible"/>
                                      </p:to>
                                    </p:set>
                                    <p:animEffect transition="in" filter="blinds(horizontal)">
                                      <p:cBhvr>
                                        <p:cTn id="153" dur="500"/>
                                        <p:tgtEl>
                                          <p:spTgt spid="20483">
                                            <p:txEl>
                                              <p:pRg st="1" end="1"/>
                                            </p:txEl>
                                          </p:spTgt>
                                        </p:tgtEl>
                                      </p:cBhvr>
                                    </p:animEffect>
                                  </p:childTnLst>
                                </p:cTn>
                              </p:par>
                              <p:par>
                                <p:cTn id="154" presetID="3" presetClass="entr" presetSubtype="10" fill="hold" nodeType="withEffect">
                                  <p:stCondLst>
                                    <p:cond delay="0"/>
                                  </p:stCondLst>
                                  <p:childTnLst>
                                    <p:set>
                                      <p:cBhvr>
                                        <p:cTn id="155" dur="1" fill="hold">
                                          <p:stCondLst>
                                            <p:cond delay="0"/>
                                          </p:stCondLst>
                                        </p:cTn>
                                        <p:tgtEl>
                                          <p:spTgt spid="20483">
                                            <p:txEl>
                                              <p:pRg st="2" end="2"/>
                                            </p:txEl>
                                          </p:spTgt>
                                        </p:tgtEl>
                                        <p:attrNameLst>
                                          <p:attrName>style.visibility</p:attrName>
                                        </p:attrNameLst>
                                      </p:cBhvr>
                                      <p:to>
                                        <p:strVal val="visible"/>
                                      </p:to>
                                    </p:set>
                                    <p:animEffect transition="in" filter="blinds(horizontal)">
                                      <p:cBhvr>
                                        <p:cTn id="156" dur="500"/>
                                        <p:tgtEl>
                                          <p:spTgt spid="20483">
                                            <p:txEl>
                                              <p:pRg st="2" end="2"/>
                                            </p:txEl>
                                          </p:spTgt>
                                        </p:tgtEl>
                                      </p:cBhvr>
                                    </p:animEffect>
                                  </p:childTnLst>
                                </p:cTn>
                              </p:par>
                              <p:par>
                                <p:cTn id="157" presetID="3" presetClass="entr" presetSubtype="10" fill="hold" nodeType="withEffect">
                                  <p:stCondLst>
                                    <p:cond delay="0"/>
                                  </p:stCondLst>
                                  <p:childTnLst>
                                    <p:set>
                                      <p:cBhvr>
                                        <p:cTn id="158" dur="1" fill="hold">
                                          <p:stCondLst>
                                            <p:cond delay="0"/>
                                          </p:stCondLst>
                                        </p:cTn>
                                        <p:tgtEl>
                                          <p:spTgt spid="20483">
                                            <p:txEl>
                                              <p:pRg st="3" end="3"/>
                                            </p:txEl>
                                          </p:spTgt>
                                        </p:tgtEl>
                                        <p:attrNameLst>
                                          <p:attrName>style.visibility</p:attrName>
                                        </p:attrNameLst>
                                      </p:cBhvr>
                                      <p:to>
                                        <p:strVal val="visible"/>
                                      </p:to>
                                    </p:set>
                                    <p:animEffect transition="in" filter="blinds(horizontal)">
                                      <p:cBhvr>
                                        <p:cTn id="159" dur="500"/>
                                        <p:tgtEl>
                                          <p:spTgt spid="204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7" grpId="0" animBg="1"/>
      <p:bldP spid="20487" grpId="1" animBg="1"/>
      <p:bldP spid="20487" grpId="2" animBg="1"/>
      <p:bldP spid="20488" grpId="0" animBg="1"/>
      <p:bldP spid="20488" grpId="1" animBg="1"/>
      <p:bldP spid="20488" grpId="2" animBg="1"/>
      <p:bldP spid="20489" grpId="0" animBg="1"/>
      <p:bldP spid="20489" grpId="1" animBg="1"/>
      <p:bldP spid="20489" grpId="2" animBg="1"/>
      <p:bldP spid="20501" grpId="0" animBg="1"/>
      <p:bldP spid="20501" grpId="1" animBg="1"/>
      <p:bldP spid="20501" grpId="2" animBg="1"/>
      <p:bldP spid="20502" grpId="0" animBg="1"/>
      <p:bldP spid="20502" grpId="1" animBg="1"/>
      <p:bldP spid="20502" grpId="2" animBg="1"/>
      <p:bldP spid="20503" grpId="0" animBg="1"/>
      <p:bldP spid="20503" grpId="1" animBg="1"/>
      <p:bldP spid="20503" grpId="2" animBg="1"/>
      <p:bldP spid="20504" grpId="0" animBg="1"/>
      <p:bldP spid="20504" grpId="1" animBg="1"/>
      <p:bldP spid="20504" grpId="2" animBg="1"/>
      <p:bldP spid="20505" grpId="0" animBg="1"/>
      <p:bldP spid="20505" grpId="1" animBg="1"/>
      <p:bldP spid="20505" grpId="2" animBg="1"/>
      <p:bldP spid="20506" grpId="0" animBg="1"/>
      <p:bldP spid="20506" grpId="1" animBg="1"/>
      <p:bldP spid="20506" grpId="2" animBg="1"/>
      <p:bldP spid="20507" grpId="0" animBg="1"/>
      <p:bldP spid="20507" grpId="1" animBg="1"/>
      <p:bldP spid="20507" grpId="2" animBg="1"/>
      <p:bldP spid="20508" grpId="0" animBg="1"/>
      <p:bldP spid="20508" grpId="1" animBg="1"/>
      <p:bldP spid="20508" grpId="2" animBg="1"/>
      <p:bldP spid="20509" grpId="0" animBg="1"/>
      <p:bldP spid="20509" grpId="1" animBg="1"/>
      <p:bldP spid="20509" grpId="2" animBg="1"/>
      <p:bldP spid="20510" grpId="0" animBg="1"/>
      <p:bldP spid="20510" grpId="1" animBg="1"/>
      <p:bldP spid="20510" grpId="2" animBg="1"/>
      <p:bldP spid="20511" grpId="0" animBg="1"/>
      <p:bldP spid="20511" grpId="1" animBg="1"/>
      <p:bldP spid="20511" grpId="2" animBg="1"/>
      <p:bldP spid="20512" grpId="0" animBg="1"/>
      <p:bldP spid="20512" grpId="1" animBg="1"/>
      <p:bldP spid="20512" grpId="2" animBg="1"/>
      <p:bldP spid="20513" grpId="0" animBg="1"/>
      <p:bldP spid="20513" grpId="1" animBg="1"/>
      <p:bldP spid="20513" grpId="2" animBg="1"/>
      <p:bldP spid="20514" grpId="0" animBg="1"/>
      <p:bldP spid="20514" grpId="1" animBg="1"/>
      <p:bldP spid="20514" grpId="2"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0" y="838200"/>
            <a:ext cx="293052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3"/>
          <p:cNvSpPr>
            <a:spLocks noChangeArrowheads="1"/>
          </p:cNvSpPr>
          <p:nvPr/>
        </p:nvSpPr>
        <p:spPr bwMode="auto">
          <a:xfrm>
            <a:off x="7488238" y="1698625"/>
            <a:ext cx="274637" cy="1608138"/>
          </a:xfrm>
          <a:prstGeom prst="rect">
            <a:avLst/>
          </a:prstGeom>
          <a:solidFill>
            <a:srgbClr val="FF660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15364" name="Line 4"/>
          <p:cNvSpPr>
            <a:spLocks noChangeShapeType="1"/>
          </p:cNvSpPr>
          <p:nvPr/>
        </p:nvSpPr>
        <p:spPr bwMode="auto">
          <a:xfrm>
            <a:off x="6829425" y="2401888"/>
            <a:ext cx="623888" cy="0"/>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65" name="Line 5"/>
          <p:cNvSpPr>
            <a:spLocks noChangeShapeType="1"/>
          </p:cNvSpPr>
          <p:nvPr/>
        </p:nvSpPr>
        <p:spPr bwMode="auto">
          <a:xfrm>
            <a:off x="6372225" y="2401888"/>
            <a:ext cx="228600" cy="0"/>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66" name="Line 6"/>
          <p:cNvSpPr>
            <a:spLocks noChangeShapeType="1"/>
          </p:cNvSpPr>
          <p:nvPr/>
        </p:nvSpPr>
        <p:spPr bwMode="auto">
          <a:xfrm>
            <a:off x="7777163" y="2401888"/>
            <a:ext cx="182562" cy="0"/>
          </a:xfrm>
          <a:prstGeom prst="line">
            <a:avLst/>
          </a:prstGeom>
          <a:noFill/>
          <a:ln w="28575">
            <a:solidFill>
              <a:schemeClr val="bg2"/>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67" name="Text Box 7"/>
          <p:cNvSpPr txBox="1">
            <a:spLocks noChangeArrowheads="1"/>
          </p:cNvSpPr>
          <p:nvPr/>
        </p:nvSpPr>
        <p:spPr bwMode="auto">
          <a:xfrm>
            <a:off x="6773863" y="2366963"/>
            <a:ext cx="762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a:spcBef>
                <a:spcPct val="50000"/>
              </a:spcBef>
            </a:pPr>
            <a:r>
              <a:rPr lang="en-US" sz="1400" b="1">
                <a:latin typeface="Garamond" pitchFamily="18" charset="0"/>
              </a:rPr>
              <a:t>dd H</a:t>
            </a:r>
            <a:r>
              <a:rPr lang="en-US" sz="1400" b="1" baseline="-25000">
                <a:latin typeface="Garamond" pitchFamily="18" charset="0"/>
              </a:rPr>
              <a:t>2</a:t>
            </a:r>
            <a:r>
              <a:rPr lang="en-US" sz="1400" b="1">
                <a:latin typeface="Garamond" pitchFamily="18" charset="0"/>
              </a:rPr>
              <a:t>SO</a:t>
            </a:r>
            <a:r>
              <a:rPr lang="en-US" sz="1400" b="1" baseline="-25000">
                <a:latin typeface="Garamond" pitchFamily="18" charset="0"/>
              </a:rPr>
              <a:t>4</a:t>
            </a:r>
            <a:endParaRPr lang="en-US" sz="1400" b="1">
              <a:latin typeface="Garamond" pitchFamily="18" charset="0"/>
            </a:endParaRPr>
          </a:p>
        </p:txBody>
      </p:sp>
      <p:sp>
        <p:nvSpPr>
          <p:cNvPr id="15368" name="Text Box 8"/>
          <p:cNvSpPr txBox="1">
            <a:spLocks noChangeArrowheads="1"/>
          </p:cNvSpPr>
          <p:nvPr/>
        </p:nvSpPr>
        <p:spPr bwMode="auto">
          <a:xfrm>
            <a:off x="6372225" y="1385888"/>
            <a:ext cx="533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1600" b="1" dirty="0">
                <a:latin typeface="Garamond" pitchFamily="18" charset="0"/>
              </a:rPr>
              <a:t>Zn</a:t>
            </a:r>
          </a:p>
        </p:txBody>
      </p:sp>
      <p:sp>
        <p:nvSpPr>
          <p:cNvPr id="15369" name="Text Box 9"/>
          <p:cNvSpPr txBox="1">
            <a:spLocks noChangeArrowheads="1"/>
          </p:cNvSpPr>
          <p:nvPr/>
        </p:nvSpPr>
        <p:spPr bwMode="auto">
          <a:xfrm>
            <a:off x="7362825" y="1385888"/>
            <a:ext cx="533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1600" b="1" dirty="0">
                <a:latin typeface="Garamond" pitchFamily="18" charset="0"/>
              </a:rPr>
              <a:t>Cu</a:t>
            </a:r>
          </a:p>
        </p:txBody>
      </p:sp>
      <p:sp>
        <p:nvSpPr>
          <p:cNvPr id="71690" name="Oval 10"/>
          <p:cNvSpPr>
            <a:spLocks noChangeArrowheads="1"/>
          </p:cNvSpPr>
          <p:nvPr/>
        </p:nvSpPr>
        <p:spPr bwMode="auto">
          <a:xfrm>
            <a:off x="6477000" y="1600200"/>
            <a:ext cx="76200" cy="76200"/>
          </a:xfrm>
          <a:prstGeom prst="ellipse">
            <a:avLst/>
          </a:prstGeom>
          <a:solidFill>
            <a:schemeClr val="accent1"/>
          </a:solidFill>
          <a:ln w="9525">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2400" b="1">
              <a:solidFill>
                <a:schemeClr val="bg2"/>
              </a:solidFill>
              <a:latin typeface="Garamond" pitchFamily="18" charset="0"/>
            </a:endParaRPr>
          </a:p>
        </p:txBody>
      </p:sp>
      <p:sp>
        <p:nvSpPr>
          <p:cNvPr id="71691" name="Oval 11"/>
          <p:cNvSpPr>
            <a:spLocks noChangeArrowheads="1"/>
          </p:cNvSpPr>
          <p:nvPr/>
        </p:nvSpPr>
        <p:spPr bwMode="auto">
          <a:xfrm>
            <a:off x="7315200" y="981075"/>
            <a:ext cx="76200" cy="76200"/>
          </a:xfrm>
          <a:prstGeom prst="ellipse">
            <a:avLst/>
          </a:prstGeom>
          <a:solidFill>
            <a:schemeClr val="accent1"/>
          </a:solidFill>
          <a:ln w="9525">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sz="2400" b="1">
              <a:solidFill>
                <a:schemeClr val="bg2"/>
              </a:solidFill>
              <a:latin typeface="Garamond" pitchFamily="18" charset="0"/>
            </a:endParaRPr>
          </a:p>
        </p:txBody>
      </p:sp>
      <p:sp>
        <p:nvSpPr>
          <p:cNvPr id="15372" name="Line 12"/>
          <p:cNvSpPr>
            <a:spLocks noChangeShapeType="1"/>
          </p:cNvSpPr>
          <p:nvPr/>
        </p:nvSpPr>
        <p:spPr bwMode="auto">
          <a:xfrm>
            <a:off x="3810000" y="685800"/>
            <a:ext cx="0" cy="61722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693" name="Rectangle 13"/>
          <p:cNvSpPr>
            <a:spLocks noChangeArrowheads="1"/>
          </p:cNvSpPr>
          <p:nvPr/>
        </p:nvSpPr>
        <p:spPr bwMode="auto">
          <a:xfrm>
            <a:off x="457200" y="4362450"/>
            <a:ext cx="3733800" cy="21852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defRPr/>
            </a:pPr>
            <a:r>
              <a:rPr lang="en-US" sz="2400" dirty="0">
                <a:latin typeface="Times New Roman" pitchFamily="18" charset="0"/>
              </a:rPr>
              <a:t>Zn </a:t>
            </a:r>
            <a:r>
              <a:rPr lang="en-US" sz="2400" dirty="0" err="1">
                <a:latin typeface="Times New Roman" pitchFamily="18" charset="0"/>
              </a:rPr>
              <a:t>bị</a:t>
            </a:r>
            <a:r>
              <a:rPr lang="en-US" sz="2400" dirty="0">
                <a:latin typeface="Times New Roman" pitchFamily="18" charset="0"/>
              </a:rPr>
              <a:t> </a:t>
            </a:r>
            <a:r>
              <a:rPr lang="en-US" sz="2400" dirty="0" err="1">
                <a:latin typeface="Times New Roman" pitchFamily="18" charset="0"/>
              </a:rPr>
              <a:t>ăn</a:t>
            </a:r>
            <a:r>
              <a:rPr lang="en-US" sz="2400" dirty="0">
                <a:latin typeface="Times New Roman" pitchFamily="18" charset="0"/>
              </a:rPr>
              <a:t> </a:t>
            </a:r>
            <a:r>
              <a:rPr lang="en-US" sz="2400" dirty="0" err="1">
                <a:latin typeface="Times New Roman" pitchFamily="18" charset="0"/>
              </a:rPr>
              <a:t>mòn</a:t>
            </a:r>
            <a:r>
              <a:rPr lang="en-US" sz="2400" dirty="0">
                <a:latin typeface="Times New Roman" pitchFamily="18" charset="0"/>
              </a:rPr>
              <a:t> </a:t>
            </a:r>
            <a:r>
              <a:rPr lang="en-US" sz="2400" dirty="0" err="1">
                <a:latin typeface="Times New Roman" pitchFamily="18" charset="0"/>
              </a:rPr>
              <a:t>hoá</a:t>
            </a:r>
            <a:r>
              <a:rPr lang="en-US" sz="2400" dirty="0">
                <a:latin typeface="Times New Roman" pitchFamily="18" charset="0"/>
              </a:rPr>
              <a:t> </a:t>
            </a:r>
            <a:r>
              <a:rPr lang="en-US" sz="2400" dirty="0" err="1">
                <a:latin typeface="Times New Roman" pitchFamily="18" charset="0"/>
              </a:rPr>
              <a:t>học</a:t>
            </a:r>
            <a:r>
              <a:rPr lang="en-US" sz="2400" dirty="0">
                <a:latin typeface="Times New Roman" pitchFamily="18" charset="0"/>
              </a:rPr>
              <a:t>: </a:t>
            </a:r>
          </a:p>
          <a:p>
            <a:pPr eaLnBrk="0" hangingPunct="0">
              <a:defRPr/>
            </a:pPr>
            <a:endParaRPr lang="en-US" sz="2400" dirty="0">
              <a:latin typeface="Times New Roman" pitchFamily="18" charset="0"/>
            </a:endParaRPr>
          </a:p>
          <a:p>
            <a:pPr eaLnBrk="0" hangingPunct="0">
              <a:defRPr/>
            </a:pPr>
            <a:r>
              <a:rPr lang="en-US" sz="2400" dirty="0">
                <a:latin typeface="Times New Roman" pitchFamily="18" charset="0"/>
              </a:rPr>
              <a:t>Zn + 2H</a:t>
            </a:r>
            <a:r>
              <a:rPr lang="en-US" sz="2400" baseline="30000" dirty="0">
                <a:latin typeface="Times New Roman" pitchFamily="18" charset="0"/>
              </a:rPr>
              <a:t>+</a:t>
            </a:r>
            <a:r>
              <a:rPr lang="en-US" sz="2400" dirty="0">
                <a:latin typeface="Times New Roman" pitchFamily="18" charset="0"/>
              </a:rPr>
              <a:t> </a:t>
            </a:r>
            <a:r>
              <a:rPr lang="en-US" sz="2400" dirty="0">
                <a:latin typeface="Times New Roman" pitchFamily="18" charset="0"/>
                <a:sym typeface="Euclid Symbol" pitchFamily="18" charset="2"/>
              </a:rPr>
              <a:t> Zn</a:t>
            </a:r>
            <a:r>
              <a:rPr lang="en-US" sz="2400" baseline="30000" dirty="0">
                <a:latin typeface="Times New Roman" pitchFamily="18" charset="0"/>
                <a:sym typeface="Euclid Symbol" pitchFamily="18" charset="2"/>
              </a:rPr>
              <a:t>2+</a:t>
            </a:r>
            <a:r>
              <a:rPr lang="en-US" sz="2400" dirty="0">
                <a:latin typeface="Times New Roman" pitchFamily="18" charset="0"/>
                <a:sym typeface="Euclid Symbol" pitchFamily="18" charset="2"/>
              </a:rPr>
              <a:t> + H</a:t>
            </a:r>
            <a:r>
              <a:rPr lang="en-US" sz="2400" baseline="-25000" dirty="0">
                <a:latin typeface="Times New Roman" pitchFamily="18" charset="0"/>
                <a:sym typeface="Euclid Symbol" pitchFamily="18" charset="2"/>
              </a:rPr>
              <a:t>2</a:t>
            </a:r>
            <a:endParaRPr lang="en-US" sz="2400" dirty="0">
              <a:latin typeface="Times New Roman" pitchFamily="18" charset="0"/>
              <a:sym typeface="Euclid Symbol" pitchFamily="18" charset="2"/>
            </a:endParaRPr>
          </a:p>
          <a:p>
            <a:pPr eaLnBrk="0" hangingPunct="0">
              <a:defRPr/>
            </a:pPr>
            <a:endParaRPr lang="en-US" sz="2800" dirty="0">
              <a:latin typeface="Times New Roman" pitchFamily="18" charset="0"/>
              <a:sym typeface="Euclid Symbol" pitchFamily="18" charset="2"/>
            </a:endParaRPr>
          </a:p>
          <a:p>
            <a:pPr eaLnBrk="0" hangingPunct="0">
              <a:defRPr/>
            </a:pPr>
            <a:endParaRPr lang="en-US" dirty="0">
              <a:latin typeface="Times New Roman" pitchFamily="18" charset="0"/>
              <a:sym typeface="Euclid Symbol" pitchFamily="18" charset="2"/>
            </a:endParaRPr>
          </a:p>
          <a:p>
            <a:pPr eaLnBrk="0" hangingPunct="0">
              <a:defRPr/>
            </a:pPr>
            <a:endParaRPr lang="en-US" dirty="0">
              <a:latin typeface="Times New Roman" pitchFamily="18" charset="0"/>
              <a:sym typeface="Euclid Symbol" pitchFamily="18" charset="2"/>
            </a:endParaRPr>
          </a:p>
        </p:txBody>
      </p:sp>
      <p:sp>
        <p:nvSpPr>
          <p:cNvPr id="71694" name="Rectangle 14"/>
          <p:cNvSpPr>
            <a:spLocks noChangeArrowheads="1"/>
          </p:cNvSpPr>
          <p:nvPr/>
        </p:nvSpPr>
        <p:spPr bwMode="auto">
          <a:xfrm>
            <a:off x="3886200" y="4057650"/>
            <a:ext cx="5181600"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defRPr/>
            </a:pPr>
            <a:r>
              <a:rPr lang="en-US" sz="2400" dirty="0" err="1">
                <a:latin typeface="Times New Roman" pitchFamily="18" charset="0"/>
                <a:sym typeface="Euclid Symbol" pitchFamily="18" charset="2"/>
              </a:rPr>
              <a:t>Hình</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thành</a:t>
            </a:r>
            <a:r>
              <a:rPr lang="en-US" sz="2400" dirty="0">
                <a:latin typeface="Times New Roman" pitchFamily="18" charset="0"/>
                <a:sym typeface="Euclid Symbol" pitchFamily="18" charset="2"/>
              </a:rPr>
              <a:t> pin </a:t>
            </a:r>
            <a:r>
              <a:rPr lang="en-US" sz="2400" dirty="0" err="1">
                <a:latin typeface="Times New Roman" pitchFamily="18" charset="0"/>
                <a:sym typeface="Euclid Symbol" pitchFamily="18" charset="2"/>
              </a:rPr>
              <a:t>điện</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hoá</a:t>
            </a:r>
            <a:endParaRPr lang="en-US" sz="2400" dirty="0">
              <a:latin typeface="Times New Roman" pitchFamily="18" charset="0"/>
              <a:sym typeface="Euclid Symbol" pitchFamily="18" charset="2"/>
            </a:endParaRPr>
          </a:p>
          <a:p>
            <a:pPr eaLnBrk="0" hangingPunct="0">
              <a:defRPr/>
            </a:pPr>
            <a:r>
              <a:rPr lang="en-US" sz="2400" dirty="0" err="1">
                <a:latin typeface="Times New Roman" pitchFamily="18" charset="0"/>
                <a:sym typeface="Euclid Symbol" pitchFamily="18" charset="2"/>
              </a:rPr>
              <a:t>Cực</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âm</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lá</a:t>
            </a:r>
            <a:r>
              <a:rPr lang="en-US" sz="2400" dirty="0">
                <a:latin typeface="Times New Roman" pitchFamily="18" charset="0"/>
                <a:sym typeface="Euclid Symbol" pitchFamily="18" charset="2"/>
              </a:rPr>
              <a:t> Zn:   Zn  Zn</a:t>
            </a:r>
            <a:r>
              <a:rPr lang="en-US" sz="2400" baseline="30000" dirty="0">
                <a:latin typeface="Times New Roman" pitchFamily="18" charset="0"/>
                <a:sym typeface="Euclid Symbol" pitchFamily="18" charset="2"/>
              </a:rPr>
              <a:t>2+</a:t>
            </a:r>
            <a:r>
              <a:rPr lang="en-US" sz="2400" dirty="0">
                <a:latin typeface="Times New Roman" pitchFamily="18" charset="0"/>
                <a:sym typeface="Euclid Symbol" pitchFamily="18" charset="2"/>
              </a:rPr>
              <a:t> + 2e</a:t>
            </a:r>
          </a:p>
          <a:p>
            <a:pPr eaLnBrk="0" hangingPunct="0">
              <a:defRPr/>
            </a:pPr>
            <a:r>
              <a:rPr lang="en-US" sz="2400" dirty="0" err="1">
                <a:latin typeface="Times New Roman" pitchFamily="18" charset="0"/>
                <a:sym typeface="Euclid Symbol" pitchFamily="18" charset="2"/>
              </a:rPr>
              <a:t>Các</a:t>
            </a:r>
            <a:r>
              <a:rPr lang="en-US" sz="2400" dirty="0">
                <a:latin typeface="Times New Roman" pitchFamily="18" charset="0"/>
                <a:sym typeface="Euclid Symbol" pitchFamily="18" charset="2"/>
              </a:rPr>
              <a:t> e di </a:t>
            </a:r>
            <a:r>
              <a:rPr lang="en-US" sz="2400" dirty="0" err="1">
                <a:latin typeface="Times New Roman" pitchFamily="18" charset="0"/>
                <a:sym typeface="Euclid Symbol" pitchFamily="18" charset="2"/>
              </a:rPr>
              <a:t>chuyển</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từ</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lá</a:t>
            </a:r>
            <a:r>
              <a:rPr lang="en-US" sz="2400" dirty="0">
                <a:latin typeface="Times New Roman" pitchFamily="18" charset="0"/>
                <a:sym typeface="Euclid Symbol" pitchFamily="18" charset="2"/>
              </a:rPr>
              <a:t> Zn sang </a:t>
            </a:r>
            <a:r>
              <a:rPr lang="en-US" sz="2400" dirty="0" err="1">
                <a:latin typeface="Times New Roman" pitchFamily="18" charset="0"/>
                <a:sym typeface="Euclid Symbol" pitchFamily="18" charset="2"/>
              </a:rPr>
              <a:t>lá</a:t>
            </a:r>
            <a:r>
              <a:rPr lang="en-US" sz="2400" dirty="0">
                <a:latin typeface="Times New Roman" pitchFamily="18" charset="0"/>
                <a:sym typeface="Euclid Symbol" pitchFamily="18" charset="2"/>
              </a:rPr>
              <a:t> Cu qua </a:t>
            </a:r>
            <a:r>
              <a:rPr lang="en-US" sz="2400" dirty="0" err="1">
                <a:latin typeface="Times New Roman" pitchFamily="18" charset="0"/>
                <a:sym typeface="Euclid Symbol" pitchFamily="18" charset="2"/>
              </a:rPr>
              <a:t>dây</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dẫn</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tạo</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ra</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dòng</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điện</a:t>
            </a:r>
            <a:r>
              <a:rPr lang="en-US" sz="2400" dirty="0">
                <a:latin typeface="Times New Roman" pitchFamily="18" charset="0"/>
                <a:sym typeface="Euclid Symbol" pitchFamily="18" charset="2"/>
              </a:rPr>
              <a:t> 1 </a:t>
            </a:r>
            <a:r>
              <a:rPr lang="en-US" sz="2400" dirty="0" err="1">
                <a:latin typeface="Times New Roman" pitchFamily="18" charset="0"/>
                <a:sym typeface="Euclid Symbol" pitchFamily="18" charset="2"/>
              </a:rPr>
              <a:t>chiều</a:t>
            </a:r>
            <a:r>
              <a:rPr lang="en-US" sz="2400" dirty="0">
                <a:latin typeface="Times New Roman" pitchFamily="18" charset="0"/>
                <a:sym typeface="Euclid Symbol" pitchFamily="18" charset="2"/>
              </a:rPr>
              <a:t>.</a:t>
            </a:r>
          </a:p>
          <a:p>
            <a:pPr eaLnBrk="0" hangingPunct="0">
              <a:defRPr/>
            </a:pP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Cực</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dương</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lá</a:t>
            </a:r>
            <a:r>
              <a:rPr lang="en-US" sz="2400" dirty="0">
                <a:latin typeface="Times New Roman" pitchFamily="18" charset="0"/>
                <a:sym typeface="Euclid Symbol" pitchFamily="18" charset="2"/>
              </a:rPr>
              <a:t> Cu: 2H</a:t>
            </a:r>
            <a:r>
              <a:rPr lang="en-US" sz="2400" baseline="30000" dirty="0">
                <a:latin typeface="Times New Roman" pitchFamily="18" charset="0"/>
                <a:sym typeface="Euclid Symbol" pitchFamily="18" charset="2"/>
              </a:rPr>
              <a:t>+</a:t>
            </a:r>
            <a:r>
              <a:rPr lang="en-US" sz="2400" dirty="0">
                <a:latin typeface="Times New Roman" pitchFamily="18" charset="0"/>
                <a:sym typeface="Euclid Symbol" pitchFamily="18" charset="2"/>
              </a:rPr>
              <a:t> + 2e  H</a:t>
            </a:r>
            <a:r>
              <a:rPr lang="en-US" sz="2400" baseline="-25000" dirty="0">
                <a:latin typeface="Times New Roman" pitchFamily="18" charset="0"/>
                <a:sym typeface="Euclid Symbol" pitchFamily="18" charset="2"/>
              </a:rPr>
              <a:t>2</a:t>
            </a:r>
            <a:endParaRPr lang="en-US" sz="2400" dirty="0">
              <a:latin typeface="Times New Roman" pitchFamily="18" charset="0"/>
              <a:sym typeface="Euclid Symbol" pitchFamily="18" charset="2"/>
            </a:endParaRPr>
          </a:p>
          <a:p>
            <a:pPr eaLnBrk="0" hangingPunct="0">
              <a:defRPr/>
            </a:pPr>
            <a:r>
              <a:rPr lang="en-US" sz="2400" dirty="0" err="1">
                <a:latin typeface="Times New Roman" pitchFamily="18" charset="0"/>
                <a:sym typeface="Euclid Symbol" pitchFamily="18" charset="2"/>
              </a:rPr>
              <a:t>Phản</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ứng</a:t>
            </a:r>
            <a:r>
              <a:rPr lang="en-US" sz="2400" dirty="0">
                <a:latin typeface="Times New Roman" pitchFamily="18" charset="0"/>
                <a:sym typeface="Euclid Symbol" pitchFamily="18" charset="2"/>
              </a:rPr>
              <a:t> </a:t>
            </a:r>
            <a:r>
              <a:rPr lang="en-US" sz="2400" dirty="0" err="1">
                <a:latin typeface="Times New Roman" pitchFamily="18" charset="0"/>
                <a:sym typeface="Euclid Symbol" pitchFamily="18" charset="2"/>
              </a:rPr>
              <a:t>chung</a:t>
            </a:r>
            <a:r>
              <a:rPr lang="en-US" sz="2400" dirty="0">
                <a:latin typeface="Times New Roman" pitchFamily="18" charset="0"/>
                <a:sym typeface="Euclid Symbol" pitchFamily="18" charset="2"/>
              </a:rPr>
              <a:t>:  </a:t>
            </a:r>
          </a:p>
          <a:p>
            <a:pPr eaLnBrk="0" hangingPunct="0">
              <a:defRPr/>
            </a:pPr>
            <a:r>
              <a:rPr lang="en-US" sz="2400" dirty="0">
                <a:latin typeface="Times New Roman" pitchFamily="18" charset="0"/>
              </a:rPr>
              <a:t>Zn + 2H</a:t>
            </a:r>
            <a:r>
              <a:rPr lang="en-US" sz="2400" baseline="30000" dirty="0">
                <a:latin typeface="Times New Roman" pitchFamily="18" charset="0"/>
              </a:rPr>
              <a:t>+</a:t>
            </a:r>
            <a:r>
              <a:rPr lang="en-US" sz="2400" dirty="0">
                <a:latin typeface="Times New Roman" pitchFamily="18" charset="0"/>
              </a:rPr>
              <a:t>   </a:t>
            </a:r>
            <a:r>
              <a:rPr lang="en-US" sz="2400" dirty="0">
                <a:latin typeface="Times New Roman" pitchFamily="18" charset="0"/>
                <a:sym typeface="Euclid Symbol" pitchFamily="18" charset="2"/>
              </a:rPr>
              <a:t> Zn</a:t>
            </a:r>
            <a:r>
              <a:rPr lang="en-US" sz="2400" baseline="30000" dirty="0">
                <a:latin typeface="Times New Roman" pitchFamily="18" charset="0"/>
                <a:sym typeface="Euclid Symbol" pitchFamily="18" charset="2"/>
              </a:rPr>
              <a:t>2+</a:t>
            </a:r>
            <a:r>
              <a:rPr lang="en-US" sz="2400" dirty="0">
                <a:latin typeface="Times New Roman" pitchFamily="18" charset="0"/>
                <a:sym typeface="Euclid Symbol" pitchFamily="18" charset="2"/>
              </a:rPr>
              <a:t> + H</a:t>
            </a:r>
            <a:r>
              <a:rPr lang="en-US" sz="2400" baseline="-25000" dirty="0">
                <a:latin typeface="Times New Roman" pitchFamily="18" charset="0"/>
                <a:sym typeface="Euclid Symbol" pitchFamily="18" charset="2"/>
              </a:rPr>
              <a:t>2</a:t>
            </a:r>
          </a:p>
        </p:txBody>
      </p:sp>
      <p:sp>
        <p:nvSpPr>
          <p:cNvPr id="71695" name="Rectangle 15"/>
          <p:cNvSpPr>
            <a:spLocks noChangeArrowheads="1"/>
          </p:cNvSpPr>
          <p:nvPr/>
        </p:nvSpPr>
        <p:spPr bwMode="auto">
          <a:xfrm>
            <a:off x="3962400" y="5105400"/>
            <a:ext cx="4800600" cy="1501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20000"/>
              </a:spcBef>
              <a:buClr>
                <a:schemeClr val="hlink"/>
              </a:buClr>
              <a:buSzPct val="70000"/>
              <a:buFont typeface="Wingdings" pitchFamily="2" charset="2"/>
              <a:buNone/>
              <a:defRPr/>
            </a:pPr>
            <a:r>
              <a:rPr lang="en-US" sz="2800">
                <a:solidFill>
                  <a:srgbClr val="FF0066"/>
                </a:solidFill>
                <a:effectLst>
                  <a:outerShdw blurRad="38100" dist="38100" dir="2700000" algn="tl">
                    <a:srgbClr val="C0C0C0"/>
                  </a:outerShdw>
                </a:effectLst>
                <a:latin typeface="Times New Roman" pitchFamily="18" charset="0"/>
              </a:rPr>
              <a:t>Kết quả:</a:t>
            </a:r>
            <a:r>
              <a:rPr lang="en-US" sz="2800">
                <a:effectLst>
                  <a:outerShdw blurRad="38100" dist="38100" dir="2700000" algn="tl">
                    <a:srgbClr val="C0C0C0"/>
                  </a:outerShdw>
                </a:effectLst>
                <a:latin typeface="Times New Roman" pitchFamily="18" charset="0"/>
              </a:rPr>
              <a:t> Lá Zn bị ăn mòn nhanh đồng thời với sự tạo thành dòng điện.</a:t>
            </a:r>
          </a:p>
        </p:txBody>
      </p:sp>
      <p:pic>
        <p:nvPicPr>
          <p:cNvPr id="15376"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685800"/>
            <a:ext cx="28956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Rectangle 17"/>
          <p:cNvSpPr>
            <a:spLocks noChangeArrowheads="1"/>
          </p:cNvSpPr>
          <p:nvPr/>
        </p:nvSpPr>
        <p:spPr bwMode="auto">
          <a:xfrm>
            <a:off x="1143000" y="1504950"/>
            <a:ext cx="274638" cy="1538288"/>
          </a:xfrm>
          <a:prstGeom prst="rect">
            <a:avLst/>
          </a:prstGeom>
          <a:solidFill>
            <a:srgbClr val="C0C0C0"/>
          </a:solidFill>
          <a:ln w="952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698" name="Oval 18"/>
          <p:cNvSpPr>
            <a:spLocks noChangeArrowheads="1"/>
          </p:cNvSpPr>
          <p:nvPr/>
        </p:nvSpPr>
        <p:spPr bwMode="auto">
          <a:xfrm>
            <a:off x="1181100" y="2952750"/>
            <a:ext cx="55563"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699" name="Oval 19"/>
          <p:cNvSpPr>
            <a:spLocks noChangeArrowheads="1"/>
          </p:cNvSpPr>
          <p:nvPr/>
        </p:nvSpPr>
        <p:spPr bwMode="auto">
          <a:xfrm>
            <a:off x="1243013" y="2967038"/>
            <a:ext cx="55562" cy="55562"/>
          </a:xfrm>
          <a:prstGeom prst="ellipse">
            <a:avLst/>
          </a:prstGeom>
          <a:solidFill>
            <a:srgbClr val="C0C0C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0" name="Oval 20"/>
          <p:cNvSpPr>
            <a:spLocks noChangeArrowheads="1"/>
          </p:cNvSpPr>
          <p:nvPr/>
        </p:nvSpPr>
        <p:spPr bwMode="auto">
          <a:xfrm>
            <a:off x="1319213" y="294322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15381" name="Line 21"/>
          <p:cNvSpPr>
            <a:spLocks noChangeShapeType="1"/>
          </p:cNvSpPr>
          <p:nvPr/>
        </p:nvSpPr>
        <p:spPr bwMode="auto">
          <a:xfrm flipH="1">
            <a:off x="1174750" y="3043238"/>
            <a:ext cx="254000" cy="0"/>
          </a:xfrm>
          <a:prstGeom prst="line">
            <a:avLst/>
          </a:prstGeom>
          <a:noFill/>
          <a:ln w="28575">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82" name="Line 22"/>
          <p:cNvSpPr>
            <a:spLocks noChangeShapeType="1"/>
          </p:cNvSpPr>
          <p:nvPr/>
        </p:nvSpPr>
        <p:spPr bwMode="auto">
          <a:xfrm>
            <a:off x="1143000" y="2190750"/>
            <a:ext cx="0" cy="822325"/>
          </a:xfrm>
          <a:prstGeom prst="line">
            <a:avLst/>
          </a:prstGeom>
          <a:noFill/>
          <a:ln w="28575">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71703" name="Oval 23"/>
          <p:cNvSpPr>
            <a:spLocks noChangeArrowheads="1"/>
          </p:cNvSpPr>
          <p:nvPr/>
        </p:nvSpPr>
        <p:spPr bwMode="auto">
          <a:xfrm>
            <a:off x="7488238" y="29924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4" name="Oval 24"/>
          <p:cNvSpPr>
            <a:spLocks noChangeArrowheads="1"/>
          </p:cNvSpPr>
          <p:nvPr/>
        </p:nvSpPr>
        <p:spPr bwMode="auto">
          <a:xfrm>
            <a:off x="7508875" y="3144838"/>
            <a:ext cx="55563"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5" name="Oval 25"/>
          <p:cNvSpPr>
            <a:spLocks noChangeArrowheads="1"/>
          </p:cNvSpPr>
          <p:nvPr/>
        </p:nvSpPr>
        <p:spPr bwMode="auto">
          <a:xfrm>
            <a:off x="6573838" y="28400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6" name="Oval 26"/>
          <p:cNvSpPr>
            <a:spLocks noChangeArrowheads="1"/>
          </p:cNvSpPr>
          <p:nvPr/>
        </p:nvSpPr>
        <p:spPr bwMode="auto">
          <a:xfrm>
            <a:off x="6670675" y="3013075"/>
            <a:ext cx="55563"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7" name="Oval 27"/>
          <p:cNvSpPr>
            <a:spLocks noChangeArrowheads="1"/>
          </p:cNvSpPr>
          <p:nvPr/>
        </p:nvSpPr>
        <p:spPr bwMode="auto">
          <a:xfrm>
            <a:off x="7640638" y="301307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8" name="Oval 28"/>
          <p:cNvSpPr>
            <a:spLocks noChangeArrowheads="1"/>
          </p:cNvSpPr>
          <p:nvPr/>
        </p:nvSpPr>
        <p:spPr bwMode="auto">
          <a:xfrm>
            <a:off x="7488238" y="3048000"/>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09" name="Oval 29"/>
          <p:cNvSpPr>
            <a:spLocks noChangeArrowheads="1"/>
          </p:cNvSpPr>
          <p:nvPr/>
        </p:nvSpPr>
        <p:spPr bwMode="auto">
          <a:xfrm>
            <a:off x="7640638" y="31448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0" name="Oval 30"/>
          <p:cNvSpPr>
            <a:spLocks noChangeArrowheads="1"/>
          </p:cNvSpPr>
          <p:nvPr/>
        </p:nvSpPr>
        <p:spPr bwMode="auto">
          <a:xfrm>
            <a:off x="6573838" y="301307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1" name="Oval 31"/>
          <p:cNvSpPr>
            <a:spLocks noChangeArrowheads="1"/>
          </p:cNvSpPr>
          <p:nvPr/>
        </p:nvSpPr>
        <p:spPr bwMode="auto">
          <a:xfrm>
            <a:off x="6726238" y="29162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2" name="Oval 32"/>
          <p:cNvSpPr>
            <a:spLocks noChangeArrowheads="1"/>
          </p:cNvSpPr>
          <p:nvPr/>
        </p:nvSpPr>
        <p:spPr bwMode="auto">
          <a:xfrm>
            <a:off x="6726238" y="308927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3" name="Oval 33"/>
          <p:cNvSpPr>
            <a:spLocks noChangeArrowheads="1"/>
          </p:cNvSpPr>
          <p:nvPr/>
        </p:nvSpPr>
        <p:spPr bwMode="auto">
          <a:xfrm>
            <a:off x="7640638" y="308927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4" name="Oval 34"/>
          <p:cNvSpPr>
            <a:spLocks noChangeArrowheads="1"/>
          </p:cNvSpPr>
          <p:nvPr/>
        </p:nvSpPr>
        <p:spPr bwMode="auto">
          <a:xfrm>
            <a:off x="6573838" y="293687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5" name="Oval 35"/>
          <p:cNvSpPr>
            <a:spLocks noChangeArrowheads="1"/>
          </p:cNvSpPr>
          <p:nvPr/>
        </p:nvSpPr>
        <p:spPr bwMode="auto">
          <a:xfrm>
            <a:off x="6726238" y="2860675"/>
            <a:ext cx="55562" cy="55563"/>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71716" name="Oval 36"/>
          <p:cNvSpPr>
            <a:spLocks noChangeArrowheads="1"/>
          </p:cNvSpPr>
          <p:nvPr/>
        </p:nvSpPr>
        <p:spPr bwMode="auto">
          <a:xfrm>
            <a:off x="6573838" y="3144838"/>
            <a:ext cx="55562" cy="55562"/>
          </a:xfrm>
          <a:prstGeom prst="ellipse">
            <a:avLst/>
          </a:prstGeom>
          <a:solidFill>
            <a:schemeClr val="tx1"/>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15397" name="Line 37"/>
          <p:cNvSpPr>
            <a:spLocks noChangeShapeType="1"/>
          </p:cNvSpPr>
          <p:nvPr/>
        </p:nvSpPr>
        <p:spPr bwMode="auto">
          <a:xfrm>
            <a:off x="1409700" y="2187575"/>
            <a:ext cx="0" cy="822325"/>
          </a:xfrm>
          <a:prstGeom prst="line">
            <a:avLst/>
          </a:prstGeom>
          <a:noFill/>
          <a:ln w="38100">
            <a:solidFill>
              <a:srgbClr val="C0C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398" name="Text Box 38"/>
          <p:cNvSpPr txBox="1">
            <a:spLocks noChangeArrowheads="1"/>
          </p:cNvSpPr>
          <p:nvPr/>
        </p:nvSpPr>
        <p:spPr bwMode="auto">
          <a:xfrm>
            <a:off x="6456363" y="1492250"/>
            <a:ext cx="838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3600" b="1">
                <a:latin typeface="Garamond" pitchFamily="18" charset="0"/>
              </a:rPr>
              <a:t>-</a:t>
            </a:r>
          </a:p>
        </p:txBody>
      </p:sp>
      <p:sp>
        <p:nvSpPr>
          <p:cNvPr id="15399" name="Text Box 39"/>
          <p:cNvSpPr txBox="1">
            <a:spLocks noChangeArrowheads="1"/>
          </p:cNvSpPr>
          <p:nvPr/>
        </p:nvSpPr>
        <p:spPr bwMode="auto">
          <a:xfrm>
            <a:off x="7429500" y="1665288"/>
            <a:ext cx="838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2000" b="1" dirty="0">
                <a:latin typeface="Garamond" pitchFamily="18" charset="0"/>
              </a:rPr>
              <a:t>+</a:t>
            </a:r>
          </a:p>
        </p:txBody>
      </p:sp>
      <p:sp>
        <p:nvSpPr>
          <p:cNvPr id="15400" name="Text Box 40"/>
          <p:cNvSpPr txBox="1">
            <a:spLocks noChangeArrowheads="1"/>
          </p:cNvSpPr>
          <p:nvPr/>
        </p:nvSpPr>
        <p:spPr bwMode="auto">
          <a:xfrm>
            <a:off x="6934200" y="3048000"/>
            <a:ext cx="838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1600" b="1" dirty="0">
                <a:solidFill>
                  <a:srgbClr val="0000FF"/>
                </a:solidFill>
                <a:latin typeface="Garamond" pitchFamily="18" charset="0"/>
              </a:rPr>
              <a:t>H</a:t>
            </a:r>
            <a:r>
              <a:rPr lang="en-US" sz="1600" b="1" baseline="30000" dirty="0">
                <a:solidFill>
                  <a:srgbClr val="0000FF"/>
                </a:solidFill>
                <a:latin typeface="Garamond" pitchFamily="18" charset="0"/>
              </a:rPr>
              <a:t>+</a:t>
            </a:r>
            <a:endParaRPr lang="en-US" sz="1600" b="1" dirty="0">
              <a:solidFill>
                <a:srgbClr val="0000FF"/>
              </a:solidFill>
              <a:latin typeface="Garamond" pitchFamily="18" charset="0"/>
            </a:endParaRPr>
          </a:p>
        </p:txBody>
      </p:sp>
      <p:sp>
        <p:nvSpPr>
          <p:cNvPr id="15401" name="Text Box 41"/>
          <p:cNvSpPr txBox="1">
            <a:spLocks noChangeArrowheads="1"/>
          </p:cNvSpPr>
          <p:nvPr/>
        </p:nvSpPr>
        <p:spPr bwMode="auto">
          <a:xfrm>
            <a:off x="6781800" y="2819400"/>
            <a:ext cx="838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spcBef>
                <a:spcPct val="50000"/>
              </a:spcBef>
            </a:pPr>
            <a:r>
              <a:rPr lang="en-US" sz="1600" b="1" dirty="0">
                <a:solidFill>
                  <a:srgbClr val="0000FF"/>
                </a:solidFill>
                <a:latin typeface="Garamond" pitchFamily="18" charset="0"/>
              </a:rPr>
              <a:t>Zn</a:t>
            </a:r>
            <a:r>
              <a:rPr lang="en-US" sz="1600" b="1" baseline="30000" dirty="0">
                <a:solidFill>
                  <a:srgbClr val="0000FF"/>
                </a:solidFill>
                <a:latin typeface="Garamond" pitchFamily="18" charset="0"/>
              </a:rPr>
              <a:t>2+</a:t>
            </a:r>
          </a:p>
        </p:txBody>
      </p:sp>
      <p:sp>
        <p:nvSpPr>
          <p:cNvPr id="15402" name="Line 42"/>
          <p:cNvSpPr>
            <a:spLocks noChangeShapeType="1"/>
          </p:cNvSpPr>
          <p:nvPr/>
        </p:nvSpPr>
        <p:spPr bwMode="auto">
          <a:xfrm>
            <a:off x="6648450" y="2971800"/>
            <a:ext cx="274638" cy="0"/>
          </a:xfrm>
          <a:prstGeom prst="line">
            <a:avLst/>
          </a:prstGeom>
          <a:noFill/>
          <a:ln w="95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403" name="Line 43"/>
          <p:cNvSpPr>
            <a:spLocks noChangeShapeType="1"/>
          </p:cNvSpPr>
          <p:nvPr/>
        </p:nvSpPr>
        <p:spPr bwMode="auto">
          <a:xfrm>
            <a:off x="7192963" y="3200400"/>
            <a:ext cx="274637" cy="0"/>
          </a:xfrm>
          <a:prstGeom prst="line">
            <a:avLst/>
          </a:prstGeom>
          <a:noFill/>
          <a:ln w="9525">
            <a:solidFill>
              <a:schemeClr val="bg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44"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45"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46" name="TextBox 1"/>
          <p:cNvSpPr txBox="1">
            <a:spLocks noChangeArrowheads="1"/>
          </p:cNvSpPr>
          <p:nvPr/>
        </p:nvSpPr>
        <p:spPr bwMode="auto">
          <a:xfrm>
            <a:off x="609600" y="173503"/>
            <a:ext cx="7772400" cy="646331"/>
          </a:xfrm>
          <a:prstGeom prst="rect">
            <a:avLst/>
          </a:prstGeom>
          <a:solidFill>
            <a:srgbClr val="EC700A"/>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2.2.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điện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47" name="Rounded Rectangle 46"/>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48" name="Rounded Rectangle 47"/>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Tree>
    <p:extLst>
      <p:ext uri="{BB962C8B-B14F-4D97-AF65-F5344CB8AC3E}">
        <p14:creationId xmlns:p14="http://schemas.microsoft.com/office/powerpoint/2010/main" val="99184865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repeatCount="indefinite" fill="hold" grpId="0" nodeType="withEffect">
                                  <p:stCondLst>
                                    <p:cond delay="0"/>
                                  </p:stCondLst>
                                  <p:childTnLst>
                                    <p:set>
                                      <p:cBhvr>
                                        <p:cTn id="6" dur="1" fill="hold">
                                          <p:stCondLst>
                                            <p:cond delay="0"/>
                                          </p:stCondLst>
                                        </p:cTn>
                                        <p:tgtEl>
                                          <p:spTgt spid="71698"/>
                                        </p:tgtEl>
                                        <p:attrNameLst>
                                          <p:attrName>style.visibility</p:attrName>
                                        </p:attrNameLst>
                                      </p:cBhvr>
                                      <p:to>
                                        <p:strVal val="visible"/>
                                      </p:to>
                                    </p:set>
                                    <p:animEffect transition="in" filter="checkerboard(across)">
                                      <p:cBhvr>
                                        <p:cTn id="7" dur="500"/>
                                        <p:tgtEl>
                                          <p:spTgt spid="71698"/>
                                        </p:tgtEl>
                                      </p:cBhvr>
                                    </p:animEffect>
                                  </p:childTnLst>
                                </p:cTn>
                              </p:par>
                              <p:par>
                                <p:cTn id="8" presetID="64" presetClass="path" presetSubtype="0" repeatCount="indefinite" accel="50000" decel="50000" fill="hold" grpId="1" nodeType="withEffect">
                                  <p:stCondLst>
                                    <p:cond delay="0"/>
                                  </p:stCondLst>
                                  <p:childTnLst>
                                    <p:animMotion origin="layout" path="M 3.33333E-6 3.93064E-6 L -0.00417 -0.10382 " pathEditMode="relative" rAng="0" ptsTypes="AA">
                                      <p:cBhvr>
                                        <p:cTn id="9" dur="5000" fill="hold"/>
                                        <p:tgtEl>
                                          <p:spTgt spid="71698"/>
                                        </p:tgtEl>
                                        <p:attrNameLst>
                                          <p:attrName>ppt_x</p:attrName>
                                          <p:attrName>ppt_y</p:attrName>
                                        </p:attrNameLst>
                                      </p:cBhvr>
                                      <p:rCtr x="-208" y="-5202"/>
                                    </p:animMotion>
                                  </p:childTnLst>
                                </p:cTn>
                              </p:par>
                              <p:par>
                                <p:cTn id="10" presetID="5" presetClass="exit" presetSubtype="10" repeatCount="indefinite" fill="hold" grpId="2" nodeType="withEffect">
                                  <p:stCondLst>
                                    <p:cond delay="0"/>
                                  </p:stCondLst>
                                  <p:childTnLst>
                                    <p:animEffect transition="out" filter="checkerboard(across)">
                                      <p:cBhvr>
                                        <p:cTn id="11" dur="500"/>
                                        <p:tgtEl>
                                          <p:spTgt spid="71698"/>
                                        </p:tgtEl>
                                      </p:cBhvr>
                                    </p:animEffect>
                                    <p:set>
                                      <p:cBhvr>
                                        <p:cTn id="12" dur="1" fill="hold">
                                          <p:stCondLst>
                                            <p:cond delay="499"/>
                                          </p:stCondLst>
                                        </p:cTn>
                                        <p:tgtEl>
                                          <p:spTgt spid="71698"/>
                                        </p:tgtEl>
                                        <p:attrNameLst>
                                          <p:attrName>style.visibility</p:attrName>
                                        </p:attrNameLst>
                                      </p:cBhvr>
                                      <p:to>
                                        <p:strVal val="hidden"/>
                                      </p:to>
                                    </p:set>
                                  </p:childTnLst>
                                </p:cTn>
                              </p:par>
                              <p:par>
                                <p:cTn id="13" presetID="5" presetClass="entr" presetSubtype="10" repeatCount="indefinite" fill="hold" grpId="0" nodeType="withEffect">
                                  <p:stCondLst>
                                    <p:cond delay="0"/>
                                  </p:stCondLst>
                                  <p:childTnLst>
                                    <p:set>
                                      <p:cBhvr>
                                        <p:cTn id="14" dur="1" fill="hold">
                                          <p:stCondLst>
                                            <p:cond delay="0"/>
                                          </p:stCondLst>
                                        </p:cTn>
                                        <p:tgtEl>
                                          <p:spTgt spid="71699"/>
                                        </p:tgtEl>
                                        <p:attrNameLst>
                                          <p:attrName>style.visibility</p:attrName>
                                        </p:attrNameLst>
                                      </p:cBhvr>
                                      <p:to>
                                        <p:strVal val="visible"/>
                                      </p:to>
                                    </p:set>
                                    <p:animEffect transition="in" filter="checkerboard(across)">
                                      <p:cBhvr>
                                        <p:cTn id="15" dur="500"/>
                                        <p:tgtEl>
                                          <p:spTgt spid="71699"/>
                                        </p:tgtEl>
                                      </p:cBhvr>
                                    </p:animEffect>
                                  </p:childTnLst>
                                </p:cTn>
                              </p:par>
                              <p:par>
                                <p:cTn id="16" presetID="64" presetClass="path" presetSubtype="0" repeatCount="indefinite" accel="50000" decel="50000" fill="hold" grpId="1" nodeType="withEffect">
                                  <p:stCondLst>
                                    <p:cond delay="0"/>
                                  </p:stCondLst>
                                  <p:childTnLst>
                                    <p:animMotion origin="layout" path="M -2.22222E-6 -0.0333 L -0.00139 -0.117 " pathEditMode="relative" rAng="0" ptsTypes="AA">
                                      <p:cBhvr>
                                        <p:cTn id="17" dur="5000" fill="hold"/>
                                        <p:tgtEl>
                                          <p:spTgt spid="71699"/>
                                        </p:tgtEl>
                                        <p:attrNameLst>
                                          <p:attrName>ppt_x</p:attrName>
                                          <p:attrName>ppt_y</p:attrName>
                                        </p:attrNameLst>
                                      </p:cBhvr>
                                      <p:rCtr x="-69" y="-4185"/>
                                    </p:animMotion>
                                  </p:childTnLst>
                                </p:cTn>
                              </p:par>
                              <p:par>
                                <p:cTn id="18" presetID="5" presetClass="exit" presetSubtype="10" repeatCount="indefinite" fill="hold" grpId="2" nodeType="withEffect">
                                  <p:stCondLst>
                                    <p:cond delay="0"/>
                                  </p:stCondLst>
                                  <p:childTnLst>
                                    <p:animEffect transition="out" filter="checkerboard(across)">
                                      <p:cBhvr>
                                        <p:cTn id="19" dur="500"/>
                                        <p:tgtEl>
                                          <p:spTgt spid="71699"/>
                                        </p:tgtEl>
                                      </p:cBhvr>
                                    </p:animEffect>
                                    <p:set>
                                      <p:cBhvr>
                                        <p:cTn id="20" dur="1" fill="hold">
                                          <p:stCondLst>
                                            <p:cond delay="499"/>
                                          </p:stCondLst>
                                        </p:cTn>
                                        <p:tgtEl>
                                          <p:spTgt spid="71699"/>
                                        </p:tgtEl>
                                        <p:attrNameLst>
                                          <p:attrName>style.visibility</p:attrName>
                                        </p:attrNameLst>
                                      </p:cBhvr>
                                      <p:to>
                                        <p:strVal val="hidden"/>
                                      </p:to>
                                    </p:set>
                                  </p:childTnLst>
                                </p:cTn>
                              </p:par>
                              <p:par>
                                <p:cTn id="21" presetID="5" presetClass="entr" presetSubtype="10" repeatCount="indefinite" fill="hold" grpId="0" nodeType="withEffect">
                                  <p:stCondLst>
                                    <p:cond delay="0"/>
                                  </p:stCondLst>
                                  <p:childTnLst>
                                    <p:set>
                                      <p:cBhvr>
                                        <p:cTn id="22" dur="1" fill="hold">
                                          <p:stCondLst>
                                            <p:cond delay="0"/>
                                          </p:stCondLst>
                                        </p:cTn>
                                        <p:tgtEl>
                                          <p:spTgt spid="71700"/>
                                        </p:tgtEl>
                                        <p:attrNameLst>
                                          <p:attrName>style.visibility</p:attrName>
                                        </p:attrNameLst>
                                      </p:cBhvr>
                                      <p:to>
                                        <p:strVal val="visible"/>
                                      </p:to>
                                    </p:set>
                                    <p:animEffect transition="in" filter="checkerboard(across)">
                                      <p:cBhvr>
                                        <p:cTn id="23" dur="500"/>
                                        <p:tgtEl>
                                          <p:spTgt spid="71700"/>
                                        </p:tgtEl>
                                      </p:cBhvr>
                                    </p:animEffect>
                                  </p:childTnLst>
                                </p:cTn>
                              </p:par>
                              <p:par>
                                <p:cTn id="24" presetID="64" presetClass="path" presetSubtype="0" repeatCount="indefinite" accel="50000" decel="50000" fill="hold" grpId="1" nodeType="withEffect">
                                  <p:stCondLst>
                                    <p:cond delay="0"/>
                                  </p:stCondLst>
                                  <p:childTnLst>
                                    <p:animMotion origin="layout" path="M 4.44444E-6 -0.0222 L -0.00139 -0.11908 " pathEditMode="relative" rAng="0" ptsTypes="AA">
                                      <p:cBhvr>
                                        <p:cTn id="25" dur="5000" fill="hold"/>
                                        <p:tgtEl>
                                          <p:spTgt spid="71700"/>
                                        </p:tgtEl>
                                        <p:attrNameLst>
                                          <p:attrName>ppt_x</p:attrName>
                                          <p:attrName>ppt_y</p:attrName>
                                        </p:attrNameLst>
                                      </p:cBhvr>
                                      <p:rCtr x="-69" y="-4855"/>
                                    </p:animMotion>
                                  </p:childTnLst>
                                </p:cTn>
                              </p:par>
                              <p:par>
                                <p:cTn id="26" presetID="5" presetClass="exit" presetSubtype="10" repeatCount="indefinite" fill="hold" grpId="2" nodeType="withEffect">
                                  <p:stCondLst>
                                    <p:cond delay="0"/>
                                  </p:stCondLst>
                                  <p:childTnLst>
                                    <p:animEffect transition="out" filter="checkerboard(across)">
                                      <p:cBhvr>
                                        <p:cTn id="27" dur="5000"/>
                                        <p:tgtEl>
                                          <p:spTgt spid="71700"/>
                                        </p:tgtEl>
                                      </p:cBhvr>
                                    </p:animEffect>
                                    <p:set>
                                      <p:cBhvr>
                                        <p:cTn id="28" dur="1" fill="hold">
                                          <p:stCondLst>
                                            <p:cond delay="4999"/>
                                          </p:stCondLst>
                                        </p:cTn>
                                        <p:tgtEl>
                                          <p:spTgt spid="71700"/>
                                        </p:tgtEl>
                                        <p:attrNameLst>
                                          <p:attrName>style.visibility</p:attrName>
                                        </p:attrNameLst>
                                      </p:cBhvr>
                                      <p:to>
                                        <p:strVal val="hidden"/>
                                      </p:to>
                                    </p:set>
                                  </p:childTnLst>
                                </p:cTn>
                              </p:par>
                              <p:par>
                                <p:cTn id="29" presetID="5" presetClass="entr" presetSubtype="10" repeatCount="indefinite" fill="hold" grpId="0" nodeType="withEffect">
                                  <p:stCondLst>
                                    <p:cond delay="0"/>
                                  </p:stCondLst>
                                  <p:childTnLst>
                                    <p:set>
                                      <p:cBhvr>
                                        <p:cTn id="30" dur="1" fill="hold">
                                          <p:stCondLst>
                                            <p:cond delay="0"/>
                                          </p:stCondLst>
                                        </p:cTn>
                                        <p:tgtEl>
                                          <p:spTgt spid="71703"/>
                                        </p:tgtEl>
                                        <p:attrNameLst>
                                          <p:attrName>style.visibility</p:attrName>
                                        </p:attrNameLst>
                                      </p:cBhvr>
                                      <p:to>
                                        <p:strVal val="visible"/>
                                      </p:to>
                                    </p:set>
                                    <p:animEffect transition="in" filter="checkerboard(across)">
                                      <p:cBhvr>
                                        <p:cTn id="31" dur="500"/>
                                        <p:tgtEl>
                                          <p:spTgt spid="71703"/>
                                        </p:tgtEl>
                                      </p:cBhvr>
                                    </p:animEffect>
                                  </p:childTnLst>
                                </p:cTn>
                              </p:par>
                              <p:par>
                                <p:cTn id="32" presetID="64" presetClass="path" presetSubtype="0" repeatCount="indefinite" accel="50000" decel="50000" fill="hold" grpId="1" nodeType="withEffect">
                                  <p:stCondLst>
                                    <p:cond delay="0"/>
                                  </p:stCondLst>
                                  <p:childTnLst>
                                    <p:animMotion origin="layout" path="M 0.01059 -0.01896 L 0.01146 -0.08162 " pathEditMode="relative" rAng="0" ptsTypes="AA">
                                      <p:cBhvr>
                                        <p:cTn id="33" dur="1000" fill="hold"/>
                                        <p:tgtEl>
                                          <p:spTgt spid="71703"/>
                                        </p:tgtEl>
                                        <p:attrNameLst>
                                          <p:attrName>ppt_x</p:attrName>
                                          <p:attrName>ppt_y</p:attrName>
                                        </p:attrNameLst>
                                      </p:cBhvr>
                                      <p:rCtr x="35" y="-3145"/>
                                    </p:animMotion>
                                  </p:childTnLst>
                                </p:cTn>
                              </p:par>
                              <p:par>
                                <p:cTn id="34" presetID="5" presetClass="exit" presetSubtype="10" repeatCount="indefinite" fill="hold" grpId="2" nodeType="withEffect">
                                  <p:stCondLst>
                                    <p:cond delay="0"/>
                                  </p:stCondLst>
                                  <p:childTnLst>
                                    <p:animEffect transition="out" filter="checkerboard(across)">
                                      <p:cBhvr>
                                        <p:cTn id="35" dur="500"/>
                                        <p:tgtEl>
                                          <p:spTgt spid="71703"/>
                                        </p:tgtEl>
                                      </p:cBhvr>
                                    </p:animEffect>
                                    <p:set>
                                      <p:cBhvr>
                                        <p:cTn id="36" dur="1" fill="hold">
                                          <p:stCondLst>
                                            <p:cond delay="499"/>
                                          </p:stCondLst>
                                        </p:cTn>
                                        <p:tgtEl>
                                          <p:spTgt spid="71703"/>
                                        </p:tgtEl>
                                        <p:attrNameLst>
                                          <p:attrName>style.visibility</p:attrName>
                                        </p:attrNameLst>
                                      </p:cBhvr>
                                      <p:to>
                                        <p:strVal val="hidden"/>
                                      </p:to>
                                    </p:set>
                                  </p:childTnLst>
                                </p:cTn>
                              </p:par>
                              <p:par>
                                <p:cTn id="37" presetID="5" presetClass="entr" presetSubtype="10" repeatCount="indefinite" fill="hold" grpId="0" nodeType="withEffect">
                                  <p:stCondLst>
                                    <p:cond delay="0"/>
                                  </p:stCondLst>
                                  <p:childTnLst>
                                    <p:set>
                                      <p:cBhvr>
                                        <p:cTn id="38" dur="1" fill="hold">
                                          <p:stCondLst>
                                            <p:cond delay="0"/>
                                          </p:stCondLst>
                                        </p:cTn>
                                        <p:tgtEl>
                                          <p:spTgt spid="71704"/>
                                        </p:tgtEl>
                                        <p:attrNameLst>
                                          <p:attrName>style.visibility</p:attrName>
                                        </p:attrNameLst>
                                      </p:cBhvr>
                                      <p:to>
                                        <p:strVal val="visible"/>
                                      </p:to>
                                    </p:set>
                                    <p:animEffect transition="in" filter="checkerboard(across)">
                                      <p:cBhvr>
                                        <p:cTn id="39" dur="500"/>
                                        <p:tgtEl>
                                          <p:spTgt spid="71704"/>
                                        </p:tgtEl>
                                      </p:cBhvr>
                                    </p:animEffect>
                                  </p:childTnLst>
                                </p:cTn>
                              </p:par>
                              <p:par>
                                <p:cTn id="40" presetID="64" presetClass="path" presetSubtype="0" repeatCount="indefinite" accel="50000" decel="50000" fill="hold" grpId="1" nodeType="withEffect">
                                  <p:stCondLst>
                                    <p:cond delay="0"/>
                                  </p:stCondLst>
                                  <p:childTnLst>
                                    <p:animMotion origin="layout" path="M 4.72222E-6 4.04624E-7 L 0.00086 -0.06266 " pathEditMode="relative" rAng="0" ptsTypes="AA">
                                      <p:cBhvr>
                                        <p:cTn id="41" dur="2000" fill="hold"/>
                                        <p:tgtEl>
                                          <p:spTgt spid="71704"/>
                                        </p:tgtEl>
                                        <p:attrNameLst>
                                          <p:attrName>ppt_x</p:attrName>
                                          <p:attrName>ppt_y</p:attrName>
                                        </p:attrNameLst>
                                      </p:cBhvr>
                                      <p:rCtr x="35" y="-3145"/>
                                    </p:animMotion>
                                  </p:childTnLst>
                                </p:cTn>
                              </p:par>
                              <p:par>
                                <p:cTn id="42" presetID="5" presetClass="exit" presetSubtype="10" repeatCount="indefinite" fill="hold" grpId="2" nodeType="withEffect">
                                  <p:stCondLst>
                                    <p:cond delay="0"/>
                                  </p:stCondLst>
                                  <p:childTnLst>
                                    <p:animEffect transition="out" filter="checkerboard(across)">
                                      <p:cBhvr>
                                        <p:cTn id="43" dur="500"/>
                                        <p:tgtEl>
                                          <p:spTgt spid="71704"/>
                                        </p:tgtEl>
                                      </p:cBhvr>
                                    </p:animEffect>
                                    <p:set>
                                      <p:cBhvr>
                                        <p:cTn id="44" dur="1" fill="hold">
                                          <p:stCondLst>
                                            <p:cond delay="499"/>
                                          </p:stCondLst>
                                        </p:cTn>
                                        <p:tgtEl>
                                          <p:spTgt spid="71704"/>
                                        </p:tgtEl>
                                        <p:attrNameLst>
                                          <p:attrName>style.visibility</p:attrName>
                                        </p:attrNameLst>
                                      </p:cBhvr>
                                      <p:to>
                                        <p:strVal val="hidden"/>
                                      </p:to>
                                    </p:set>
                                  </p:childTnLst>
                                </p:cTn>
                              </p:par>
                              <p:par>
                                <p:cTn id="45" presetID="5" presetClass="entr" presetSubtype="10" repeatCount="indefinite" fill="hold" grpId="0" nodeType="withEffect">
                                  <p:stCondLst>
                                    <p:cond delay="0"/>
                                  </p:stCondLst>
                                  <p:childTnLst>
                                    <p:set>
                                      <p:cBhvr>
                                        <p:cTn id="46" dur="1" fill="hold">
                                          <p:stCondLst>
                                            <p:cond delay="0"/>
                                          </p:stCondLst>
                                        </p:cTn>
                                        <p:tgtEl>
                                          <p:spTgt spid="71705"/>
                                        </p:tgtEl>
                                        <p:attrNameLst>
                                          <p:attrName>style.visibility</p:attrName>
                                        </p:attrNameLst>
                                      </p:cBhvr>
                                      <p:to>
                                        <p:strVal val="visible"/>
                                      </p:to>
                                    </p:set>
                                    <p:animEffect transition="in" filter="checkerboard(across)">
                                      <p:cBhvr>
                                        <p:cTn id="47" dur="500"/>
                                        <p:tgtEl>
                                          <p:spTgt spid="71705"/>
                                        </p:tgtEl>
                                      </p:cBhvr>
                                    </p:animEffect>
                                  </p:childTnLst>
                                </p:cTn>
                              </p:par>
                              <p:par>
                                <p:cTn id="48" presetID="64" presetClass="path" presetSubtype="0" repeatCount="indefinite" accel="50000" decel="50000" fill="hold" grpId="1" nodeType="withEffect">
                                  <p:stCondLst>
                                    <p:cond delay="0"/>
                                  </p:stCondLst>
                                  <p:childTnLst>
                                    <p:animMotion origin="layout" path="M -0.00191 0.00717 L -0.00712 -0.06335 " pathEditMode="relative" rAng="0" ptsTypes="AA">
                                      <p:cBhvr>
                                        <p:cTn id="49" dur="1000" fill="hold"/>
                                        <p:tgtEl>
                                          <p:spTgt spid="71705"/>
                                        </p:tgtEl>
                                        <p:attrNameLst>
                                          <p:attrName>ppt_x</p:attrName>
                                          <p:attrName>ppt_y</p:attrName>
                                        </p:attrNameLst>
                                      </p:cBhvr>
                                      <p:rCtr x="-260" y="-3538"/>
                                    </p:animMotion>
                                  </p:childTnLst>
                                </p:cTn>
                              </p:par>
                              <p:par>
                                <p:cTn id="50" presetID="5" presetClass="exit" presetSubtype="10" repeatCount="indefinite" fill="hold" grpId="2" nodeType="withEffect">
                                  <p:stCondLst>
                                    <p:cond delay="0"/>
                                  </p:stCondLst>
                                  <p:childTnLst>
                                    <p:animEffect transition="out" filter="checkerboard(across)">
                                      <p:cBhvr>
                                        <p:cTn id="51" dur="500"/>
                                        <p:tgtEl>
                                          <p:spTgt spid="71705"/>
                                        </p:tgtEl>
                                      </p:cBhvr>
                                    </p:animEffect>
                                    <p:set>
                                      <p:cBhvr>
                                        <p:cTn id="52" dur="1" fill="hold">
                                          <p:stCondLst>
                                            <p:cond delay="499"/>
                                          </p:stCondLst>
                                        </p:cTn>
                                        <p:tgtEl>
                                          <p:spTgt spid="71705"/>
                                        </p:tgtEl>
                                        <p:attrNameLst>
                                          <p:attrName>style.visibility</p:attrName>
                                        </p:attrNameLst>
                                      </p:cBhvr>
                                      <p:to>
                                        <p:strVal val="hidden"/>
                                      </p:to>
                                    </p:set>
                                  </p:childTnLst>
                                </p:cTn>
                              </p:par>
                              <p:par>
                                <p:cTn id="53" presetID="5" presetClass="entr" presetSubtype="10" repeatCount="indefinite" fill="hold" grpId="0" nodeType="withEffect">
                                  <p:stCondLst>
                                    <p:cond delay="0"/>
                                  </p:stCondLst>
                                  <p:childTnLst>
                                    <p:set>
                                      <p:cBhvr>
                                        <p:cTn id="54" dur="1" fill="hold">
                                          <p:stCondLst>
                                            <p:cond delay="0"/>
                                          </p:stCondLst>
                                        </p:cTn>
                                        <p:tgtEl>
                                          <p:spTgt spid="71706"/>
                                        </p:tgtEl>
                                        <p:attrNameLst>
                                          <p:attrName>style.visibility</p:attrName>
                                        </p:attrNameLst>
                                      </p:cBhvr>
                                      <p:to>
                                        <p:strVal val="visible"/>
                                      </p:to>
                                    </p:set>
                                    <p:animEffect transition="in" filter="checkerboard(across)">
                                      <p:cBhvr>
                                        <p:cTn id="55" dur="500"/>
                                        <p:tgtEl>
                                          <p:spTgt spid="71706"/>
                                        </p:tgtEl>
                                      </p:cBhvr>
                                    </p:animEffect>
                                  </p:childTnLst>
                                </p:cTn>
                              </p:par>
                              <p:par>
                                <p:cTn id="56" presetID="64" presetClass="path" presetSubtype="0" repeatCount="indefinite" accel="50000" decel="50000" fill="hold" grpId="1" nodeType="withEffect">
                                  <p:stCondLst>
                                    <p:cond delay="0"/>
                                  </p:stCondLst>
                                  <p:childTnLst>
                                    <p:animMotion origin="layout" path="M 0.00521 0.043 L -0.00225 -0.04162 " pathEditMode="relative" rAng="0" ptsTypes="AA">
                                      <p:cBhvr>
                                        <p:cTn id="57" dur="5000" fill="hold"/>
                                        <p:tgtEl>
                                          <p:spTgt spid="71706"/>
                                        </p:tgtEl>
                                        <p:attrNameLst>
                                          <p:attrName>ppt_x</p:attrName>
                                          <p:attrName>ppt_y</p:attrName>
                                        </p:attrNameLst>
                                      </p:cBhvr>
                                      <p:rCtr x="-382" y="-4231"/>
                                    </p:animMotion>
                                  </p:childTnLst>
                                </p:cTn>
                              </p:par>
                              <p:par>
                                <p:cTn id="58" presetID="5" presetClass="exit" presetSubtype="10" repeatCount="indefinite" fill="hold" grpId="2" nodeType="withEffect">
                                  <p:stCondLst>
                                    <p:cond delay="0"/>
                                  </p:stCondLst>
                                  <p:childTnLst>
                                    <p:animEffect transition="out" filter="checkerboard(across)">
                                      <p:cBhvr>
                                        <p:cTn id="59" dur="500"/>
                                        <p:tgtEl>
                                          <p:spTgt spid="71706"/>
                                        </p:tgtEl>
                                      </p:cBhvr>
                                    </p:animEffect>
                                    <p:set>
                                      <p:cBhvr>
                                        <p:cTn id="60" dur="1" fill="hold">
                                          <p:stCondLst>
                                            <p:cond delay="499"/>
                                          </p:stCondLst>
                                        </p:cTn>
                                        <p:tgtEl>
                                          <p:spTgt spid="71706"/>
                                        </p:tgtEl>
                                        <p:attrNameLst>
                                          <p:attrName>style.visibility</p:attrName>
                                        </p:attrNameLst>
                                      </p:cBhvr>
                                      <p:to>
                                        <p:strVal val="hidden"/>
                                      </p:to>
                                    </p:set>
                                  </p:childTnLst>
                                </p:cTn>
                              </p:par>
                              <p:par>
                                <p:cTn id="61" presetID="5" presetClass="entr" presetSubtype="10" repeatCount="indefinite" fill="hold" grpId="0" nodeType="withEffect">
                                  <p:stCondLst>
                                    <p:cond delay="0"/>
                                  </p:stCondLst>
                                  <p:childTnLst>
                                    <p:set>
                                      <p:cBhvr>
                                        <p:cTn id="62" dur="1" fill="hold">
                                          <p:stCondLst>
                                            <p:cond delay="0"/>
                                          </p:stCondLst>
                                        </p:cTn>
                                        <p:tgtEl>
                                          <p:spTgt spid="71707"/>
                                        </p:tgtEl>
                                        <p:attrNameLst>
                                          <p:attrName>style.visibility</p:attrName>
                                        </p:attrNameLst>
                                      </p:cBhvr>
                                      <p:to>
                                        <p:strVal val="visible"/>
                                      </p:to>
                                    </p:set>
                                    <p:animEffect transition="in" filter="checkerboard(across)">
                                      <p:cBhvr>
                                        <p:cTn id="63" dur="500"/>
                                        <p:tgtEl>
                                          <p:spTgt spid="71707"/>
                                        </p:tgtEl>
                                      </p:cBhvr>
                                    </p:animEffect>
                                  </p:childTnLst>
                                </p:cTn>
                              </p:par>
                              <p:par>
                                <p:cTn id="64" presetID="64" presetClass="path" presetSubtype="0" repeatCount="indefinite" accel="50000" decel="50000" fill="hold" grpId="1" nodeType="withEffect">
                                  <p:stCondLst>
                                    <p:cond delay="0"/>
                                  </p:stCondLst>
                                  <p:childTnLst>
                                    <p:animMotion origin="layout" path="M 0.00416 -0.00901 L 0.00416 -0.08508 " pathEditMode="relative" rAng="0" ptsTypes="AA">
                                      <p:cBhvr>
                                        <p:cTn id="65" dur="3000" fill="hold"/>
                                        <p:tgtEl>
                                          <p:spTgt spid="71707"/>
                                        </p:tgtEl>
                                        <p:attrNameLst>
                                          <p:attrName>ppt_x</p:attrName>
                                          <p:attrName>ppt_y</p:attrName>
                                        </p:attrNameLst>
                                      </p:cBhvr>
                                      <p:rCtr x="0" y="-3815"/>
                                    </p:animMotion>
                                  </p:childTnLst>
                                </p:cTn>
                              </p:par>
                              <p:par>
                                <p:cTn id="66" presetID="5" presetClass="exit" presetSubtype="10" repeatCount="indefinite" fill="hold" grpId="2" nodeType="withEffect">
                                  <p:stCondLst>
                                    <p:cond delay="0"/>
                                  </p:stCondLst>
                                  <p:childTnLst>
                                    <p:animEffect transition="out" filter="checkerboard(across)">
                                      <p:cBhvr>
                                        <p:cTn id="67" dur="500"/>
                                        <p:tgtEl>
                                          <p:spTgt spid="71707"/>
                                        </p:tgtEl>
                                      </p:cBhvr>
                                    </p:animEffect>
                                    <p:set>
                                      <p:cBhvr>
                                        <p:cTn id="68" dur="1" fill="hold">
                                          <p:stCondLst>
                                            <p:cond delay="499"/>
                                          </p:stCondLst>
                                        </p:cTn>
                                        <p:tgtEl>
                                          <p:spTgt spid="71707"/>
                                        </p:tgtEl>
                                        <p:attrNameLst>
                                          <p:attrName>style.visibility</p:attrName>
                                        </p:attrNameLst>
                                      </p:cBhvr>
                                      <p:to>
                                        <p:strVal val="hidden"/>
                                      </p:to>
                                    </p:set>
                                  </p:childTnLst>
                                </p:cTn>
                              </p:par>
                              <p:par>
                                <p:cTn id="69" presetID="5" presetClass="entr" presetSubtype="10" repeatCount="indefinite" fill="hold" grpId="0" nodeType="withEffect">
                                  <p:stCondLst>
                                    <p:cond delay="0"/>
                                  </p:stCondLst>
                                  <p:childTnLst>
                                    <p:set>
                                      <p:cBhvr>
                                        <p:cTn id="70" dur="1" fill="hold">
                                          <p:stCondLst>
                                            <p:cond delay="0"/>
                                          </p:stCondLst>
                                        </p:cTn>
                                        <p:tgtEl>
                                          <p:spTgt spid="71708"/>
                                        </p:tgtEl>
                                        <p:attrNameLst>
                                          <p:attrName>style.visibility</p:attrName>
                                        </p:attrNameLst>
                                      </p:cBhvr>
                                      <p:to>
                                        <p:strVal val="visible"/>
                                      </p:to>
                                    </p:set>
                                    <p:animEffect transition="in" filter="checkerboard(across)">
                                      <p:cBhvr>
                                        <p:cTn id="71" dur="500"/>
                                        <p:tgtEl>
                                          <p:spTgt spid="71708"/>
                                        </p:tgtEl>
                                      </p:cBhvr>
                                    </p:animEffect>
                                  </p:childTnLst>
                                </p:cTn>
                              </p:par>
                              <p:par>
                                <p:cTn id="72" presetID="64" presetClass="path" presetSubtype="0" repeatCount="indefinite" accel="50000" decel="50000" fill="hold" grpId="1" nodeType="withEffect">
                                  <p:stCondLst>
                                    <p:cond delay="0"/>
                                  </p:stCondLst>
                                  <p:childTnLst>
                                    <p:animMotion origin="layout" path="M -0.0019 0.00716 L -0.00295 -0.06336 " pathEditMode="relative" rAng="0" ptsTypes="AA">
                                      <p:cBhvr>
                                        <p:cTn id="73" dur="3000" fill="hold"/>
                                        <p:tgtEl>
                                          <p:spTgt spid="71708"/>
                                        </p:tgtEl>
                                        <p:attrNameLst>
                                          <p:attrName>ppt_x</p:attrName>
                                          <p:attrName>ppt_y</p:attrName>
                                        </p:attrNameLst>
                                      </p:cBhvr>
                                      <p:rCtr x="-52" y="-3538"/>
                                    </p:animMotion>
                                  </p:childTnLst>
                                </p:cTn>
                              </p:par>
                              <p:par>
                                <p:cTn id="74" presetID="5" presetClass="exit" presetSubtype="10" repeatCount="indefinite" fill="hold" grpId="2" nodeType="withEffect">
                                  <p:stCondLst>
                                    <p:cond delay="0"/>
                                  </p:stCondLst>
                                  <p:childTnLst>
                                    <p:animEffect transition="out" filter="checkerboard(across)">
                                      <p:cBhvr>
                                        <p:cTn id="75" dur="500"/>
                                        <p:tgtEl>
                                          <p:spTgt spid="71708"/>
                                        </p:tgtEl>
                                      </p:cBhvr>
                                    </p:animEffect>
                                    <p:set>
                                      <p:cBhvr>
                                        <p:cTn id="76" dur="1" fill="hold">
                                          <p:stCondLst>
                                            <p:cond delay="499"/>
                                          </p:stCondLst>
                                        </p:cTn>
                                        <p:tgtEl>
                                          <p:spTgt spid="71708"/>
                                        </p:tgtEl>
                                        <p:attrNameLst>
                                          <p:attrName>style.visibility</p:attrName>
                                        </p:attrNameLst>
                                      </p:cBhvr>
                                      <p:to>
                                        <p:strVal val="hidden"/>
                                      </p:to>
                                    </p:set>
                                  </p:childTnLst>
                                </p:cTn>
                              </p:par>
                              <p:par>
                                <p:cTn id="77" presetID="5" presetClass="entr" presetSubtype="10" repeatCount="indefinite" fill="hold" grpId="0" nodeType="withEffect">
                                  <p:stCondLst>
                                    <p:cond delay="0"/>
                                  </p:stCondLst>
                                  <p:childTnLst>
                                    <p:set>
                                      <p:cBhvr>
                                        <p:cTn id="78" dur="1" fill="hold">
                                          <p:stCondLst>
                                            <p:cond delay="0"/>
                                          </p:stCondLst>
                                        </p:cTn>
                                        <p:tgtEl>
                                          <p:spTgt spid="71709"/>
                                        </p:tgtEl>
                                        <p:attrNameLst>
                                          <p:attrName>style.visibility</p:attrName>
                                        </p:attrNameLst>
                                      </p:cBhvr>
                                      <p:to>
                                        <p:strVal val="visible"/>
                                      </p:to>
                                    </p:set>
                                    <p:animEffect transition="in" filter="checkerboard(across)">
                                      <p:cBhvr>
                                        <p:cTn id="79" dur="500"/>
                                        <p:tgtEl>
                                          <p:spTgt spid="71709"/>
                                        </p:tgtEl>
                                      </p:cBhvr>
                                    </p:animEffect>
                                  </p:childTnLst>
                                </p:cTn>
                              </p:par>
                              <p:par>
                                <p:cTn id="80" presetID="64" presetClass="path" presetSubtype="0" repeatCount="indefinite" accel="50000" decel="50000" fill="hold" grpId="1" nodeType="withEffect">
                                  <p:stCondLst>
                                    <p:cond delay="0"/>
                                  </p:stCondLst>
                                  <p:childTnLst>
                                    <p:animMotion origin="layout" path="M 0.0033 0.02937 L 0.00226 -0.04115 " pathEditMode="relative" rAng="0" ptsTypes="AA">
                                      <p:cBhvr>
                                        <p:cTn id="81" dur="3000" fill="hold"/>
                                        <p:tgtEl>
                                          <p:spTgt spid="71709"/>
                                        </p:tgtEl>
                                        <p:attrNameLst>
                                          <p:attrName>ppt_x</p:attrName>
                                          <p:attrName>ppt_y</p:attrName>
                                        </p:attrNameLst>
                                      </p:cBhvr>
                                      <p:rCtr x="-52" y="-3538"/>
                                    </p:animMotion>
                                  </p:childTnLst>
                                </p:cTn>
                              </p:par>
                              <p:par>
                                <p:cTn id="82" presetID="5" presetClass="exit" presetSubtype="10" repeatCount="indefinite" fill="hold" grpId="2" nodeType="withEffect">
                                  <p:stCondLst>
                                    <p:cond delay="0"/>
                                  </p:stCondLst>
                                  <p:childTnLst>
                                    <p:animEffect transition="out" filter="checkerboard(across)">
                                      <p:cBhvr>
                                        <p:cTn id="83" dur="500"/>
                                        <p:tgtEl>
                                          <p:spTgt spid="71709"/>
                                        </p:tgtEl>
                                      </p:cBhvr>
                                    </p:animEffect>
                                    <p:set>
                                      <p:cBhvr>
                                        <p:cTn id="84" dur="1" fill="hold">
                                          <p:stCondLst>
                                            <p:cond delay="499"/>
                                          </p:stCondLst>
                                        </p:cTn>
                                        <p:tgtEl>
                                          <p:spTgt spid="71709"/>
                                        </p:tgtEl>
                                        <p:attrNameLst>
                                          <p:attrName>style.visibility</p:attrName>
                                        </p:attrNameLst>
                                      </p:cBhvr>
                                      <p:to>
                                        <p:strVal val="hidden"/>
                                      </p:to>
                                    </p:set>
                                  </p:childTnLst>
                                </p:cTn>
                              </p:par>
                              <p:par>
                                <p:cTn id="85" presetID="5" presetClass="entr" presetSubtype="10" repeatCount="indefinite" fill="hold" grpId="0" nodeType="withEffect">
                                  <p:stCondLst>
                                    <p:cond delay="0"/>
                                  </p:stCondLst>
                                  <p:childTnLst>
                                    <p:set>
                                      <p:cBhvr>
                                        <p:cTn id="86" dur="1" fill="hold">
                                          <p:stCondLst>
                                            <p:cond delay="0"/>
                                          </p:stCondLst>
                                        </p:cTn>
                                        <p:tgtEl>
                                          <p:spTgt spid="71710"/>
                                        </p:tgtEl>
                                        <p:attrNameLst>
                                          <p:attrName>style.visibility</p:attrName>
                                        </p:attrNameLst>
                                      </p:cBhvr>
                                      <p:to>
                                        <p:strVal val="visible"/>
                                      </p:to>
                                    </p:set>
                                    <p:animEffect transition="in" filter="checkerboard(across)">
                                      <p:cBhvr>
                                        <p:cTn id="87" dur="500"/>
                                        <p:tgtEl>
                                          <p:spTgt spid="71710"/>
                                        </p:tgtEl>
                                      </p:cBhvr>
                                    </p:animEffect>
                                  </p:childTnLst>
                                </p:cTn>
                              </p:par>
                              <p:par>
                                <p:cTn id="88" presetID="64" presetClass="path" presetSubtype="0" repeatCount="indefinite" accel="50000" decel="50000" fill="hold" grpId="1" nodeType="withEffect">
                                  <p:stCondLst>
                                    <p:cond delay="0"/>
                                  </p:stCondLst>
                                  <p:childTnLst>
                                    <p:animMotion origin="layout" path="M -0.00087 0.00717 L -0.00191 -0.06335 " pathEditMode="relative" rAng="0" ptsTypes="AA">
                                      <p:cBhvr>
                                        <p:cTn id="89" dur="3000" fill="hold"/>
                                        <p:tgtEl>
                                          <p:spTgt spid="71710"/>
                                        </p:tgtEl>
                                        <p:attrNameLst>
                                          <p:attrName>ppt_x</p:attrName>
                                          <p:attrName>ppt_y</p:attrName>
                                        </p:attrNameLst>
                                      </p:cBhvr>
                                      <p:rCtr x="-52" y="-3538"/>
                                    </p:animMotion>
                                  </p:childTnLst>
                                </p:cTn>
                              </p:par>
                              <p:par>
                                <p:cTn id="90" presetID="5" presetClass="exit" presetSubtype="10" repeatCount="indefinite" fill="hold" grpId="2" nodeType="withEffect">
                                  <p:stCondLst>
                                    <p:cond delay="0"/>
                                  </p:stCondLst>
                                  <p:childTnLst>
                                    <p:animEffect transition="out" filter="checkerboard(across)">
                                      <p:cBhvr>
                                        <p:cTn id="91" dur="500"/>
                                        <p:tgtEl>
                                          <p:spTgt spid="71710"/>
                                        </p:tgtEl>
                                      </p:cBhvr>
                                    </p:animEffect>
                                    <p:set>
                                      <p:cBhvr>
                                        <p:cTn id="92" dur="1" fill="hold">
                                          <p:stCondLst>
                                            <p:cond delay="499"/>
                                          </p:stCondLst>
                                        </p:cTn>
                                        <p:tgtEl>
                                          <p:spTgt spid="71710"/>
                                        </p:tgtEl>
                                        <p:attrNameLst>
                                          <p:attrName>style.visibility</p:attrName>
                                        </p:attrNameLst>
                                      </p:cBhvr>
                                      <p:to>
                                        <p:strVal val="hidden"/>
                                      </p:to>
                                    </p:set>
                                  </p:childTnLst>
                                </p:cTn>
                              </p:par>
                              <p:par>
                                <p:cTn id="93" presetID="5" presetClass="entr" presetSubtype="10" repeatCount="indefinite" fill="hold" grpId="0" nodeType="withEffect">
                                  <p:stCondLst>
                                    <p:cond delay="0"/>
                                  </p:stCondLst>
                                  <p:childTnLst>
                                    <p:set>
                                      <p:cBhvr>
                                        <p:cTn id="94" dur="1" fill="hold">
                                          <p:stCondLst>
                                            <p:cond delay="0"/>
                                          </p:stCondLst>
                                        </p:cTn>
                                        <p:tgtEl>
                                          <p:spTgt spid="71711"/>
                                        </p:tgtEl>
                                        <p:attrNameLst>
                                          <p:attrName>style.visibility</p:attrName>
                                        </p:attrNameLst>
                                      </p:cBhvr>
                                      <p:to>
                                        <p:strVal val="visible"/>
                                      </p:to>
                                    </p:set>
                                    <p:animEffect transition="in" filter="checkerboard(across)">
                                      <p:cBhvr>
                                        <p:cTn id="95" dur="500"/>
                                        <p:tgtEl>
                                          <p:spTgt spid="71711"/>
                                        </p:tgtEl>
                                      </p:cBhvr>
                                    </p:animEffect>
                                  </p:childTnLst>
                                </p:cTn>
                              </p:par>
                              <p:par>
                                <p:cTn id="96" presetID="64" presetClass="path" presetSubtype="0" repeatCount="indefinite" accel="50000" decel="50000" fill="hold" grpId="1" nodeType="withEffect">
                                  <p:stCondLst>
                                    <p:cond delay="0"/>
                                  </p:stCondLst>
                                  <p:childTnLst>
                                    <p:animMotion origin="layout" path="M 1.66667E-6 -8.67052E-7 L -0.00521 -0.07052 " pathEditMode="relative" rAng="0" ptsTypes="AA">
                                      <p:cBhvr>
                                        <p:cTn id="97" dur="3000" fill="hold"/>
                                        <p:tgtEl>
                                          <p:spTgt spid="71711"/>
                                        </p:tgtEl>
                                        <p:attrNameLst>
                                          <p:attrName>ppt_x</p:attrName>
                                          <p:attrName>ppt_y</p:attrName>
                                        </p:attrNameLst>
                                      </p:cBhvr>
                                      <p:rCtr x="-260" y="-3538"/>
                                    </p:animMotion>
                                  </p:childTnLst>
                                </p:cTn>
                              </p:par>
                              <p:par>
                                <p:cTn id="98" presetID="5" presetClass="exit" presetSubtype="10" repeatCount="indefinite" fill="hold" grpId="2" nodeType="withEffect">
                                  <p:stCondLst>
                                    <p:cond delay="0"/>
                                  </p:stCondLst>
                                  <p:childTnLst>
                                    <p:animEffect transition="out" filter="checkerboard(across)">
                                      <p:cBhvr>
                                        <p:cTn id="99" dur="500"/>
                                        <p:tgtEl>
                                          <p:spTgt spid="71711"/>
                                        </p:tgtEl>
                                      </p:cBhvr>
                                    </p:animEffect>
                                    <p:set>
                                      <p:cBhvr>
                                        <p:cTn id="100" dur="1" fill="hold">
                                          <p:stCondLst>
                                            <p:cond delay="499"/>
                                          </p:stCondLst>
                                        </p:cTn>
                                        <p:tgtEl>
                                          <p:spTgt spid="71711"/>
                                        </p:tgtEl>
                                        <p:attrNameLst>
                                          <p:attrName>style.visibility</p:attrName>
                                        </p:attrNameLst>
                                      </p:cBhvr>
                                      <p:to>
                                        <p:strVal val="hidden"/>
                                      </p:to>
                                    </p:set>
                                  </p:childTnLst>
                                </p:cTn>
                              </p:par>
                              <p:par>
                                <p:cTn id="101" presetID="5" presetClass="entr" presetSubtype="10" repeatCount="indefinite" fill="hold" grpId="0" nodeType="withEffect">
                                  <p:stCondLst>
                                    <p:cond delay="0"/>
                                  </p:stCondLst>
                                  <p:childTnLst>
                                    <p:set>
                                      <p:cBhvr>
                                        <p:cTn id="102" dur="1" fill="hold">
                                          <p:stCondLst>
                                            <p:cond delay="0"/>
                                          </p:stCondLst>
                                        </p:cTn>
                                        <p:tgtEl>
                                          <p:spTgt spid="71712"/>
                                        </p:tgtEl>
                                        <p:attrNameLst>
                                          <p:attrName>style.visibility</p:attrName>
                                        </p:attrNameLst>
                                      </p:cBhvr>
                                      <p:to>
                                        <p:strVal val="visible"/>
                                      </p:to>
                                    </p:set>
                                    <p:animEffect transition="in" filter="checkerboard(across)">
                                      <p:cBhvr>
                                        <p:cTn id="103" dur="500"/>
                                        <p:tgtEl>
                                          <p:spTgt spid="71712"/>
                                        </p:tgtEl>
                                      </p:cBhvr>
                                    </p:animEffect>
                                  </p:childTnLst>
                                </p:cTn>
                              </p:par>
                              <p:par>
                                <p:cTn id="104" presetID="64" presetClass="path" presetSubtype="0" repeatCount="indefinite" accel="50000" decel="50000" fill="hold" grpId="1" nodeType="withEffect">
                                  <p:stCondLst>
                                    <p:cond delay="0"/>
                                  </p:stCondLst>
                                  <p:childTnLst>
                                    <p:animMotion origin="layout" path="M -0.00833 0.0222 L -0.01354 -0.06242 " pathEditMode="relative" rAng="0" ptsTypes="AA">
                                      <p:cBhvr>
                                        <p:cTn id="105" dur="3000" fill="hold"/>
                                        <p:tgtEl>
                                          <p:spTgt spid="71712"/>
                                        </p:tgtEl>
                                        <p:attrNameLst>
                                          <p:attrName>ppt_x</p:attrName>
                                          <p:attrName>ppt_y</p:attrName>
                                        </p:attrNameLst>
                                      </p:cBhvr>
                                      <p:rCtr x="-260" y="-4231"/>
                                    </p:animMotion>
                                  </p:childTnLst>
                                </p:cTn>
                              </p:par>
                              <p:par>
                                <p:cTn id="106" presetID="5" presetClass="exit" presetSubtype="10" repeatCount="indefinite" fill="hold" grpId="2" nodeType="withEffect">
                                  <p:stCondLst>
                                    <p:cond delay="0"/>
                                  </p:stCondLst>
                                  <p:childTnLst>
                                    <p:animEffect transition="out" filter="checkerboard(across)">
                                      <p:cBhvr>
                                        <p:cTn id="107" dur="500"/>
                                        <p:tgtEl>
                                          <p:spTgt spid="71712"/>
                                        </p:tgtEl>
                                      </p:cBhvr>
                                    </p:animEffect>
                                    <p:set>
                                      <p:cBhvr>
                                        <p:cTn id="108" dur="1" fill="hold">
                                          <p:stCondLst>
                                            <p:cond delay="499"/>
                                          </p:stCondLst>
                                        </p:cTn>
                                        <p:tgtEl>
                                          <p:spTgt spid="71712"/>
                                        </p:tgtEl>
                                        <p:attrNameLst>
                                          <p:attrName>style.visibility</p:attrName>
                                        </p:attrNameLst>
                                      </p:cBhvr>
                                      <p:to>
                                        <p:strVal val="hidden"/>
                                      </p:to>
                                    </p:set>
                                  </p:childTnLst>
                                </p:cTn>
                              </p:par>
                              <p:par>
                                <p:cTn id="109" presetID="5" presetClass="entr" presetSubtype="10" repeatCount="indefinite" fill="hold" grpId="0" nodeType="withEffect">
                                  <p:stCondLst>
                                    <p:cond delay="0"/>
                                  </p:stCondLst>
                                  <p:childTnLst>
                                    <p:set>
                                      <p:cBhvr>
                                        <p:cTn id="110" dur="1" fill="hold">
                                          <p:stCondLst>
                                            <p:cond delay="0"/>
                                          </p:stCondLst>
                                        </p:cTn>
                                        <p:tgtEl>
                                          <p:spTgt spid="71713"/>
                                        </p:tgtEl>
                                        <p:attrNameLst>
                                          <p:attrName>style.visibility</p:attrName>
                                        </p:attrNameLst>
                                      </p:cBhvr>
                                      <p:to>
                                        <p:strVal val="visible"/>
                                      </p:to>
                                    </p:set>
                                    <p:animEffect transition="in" filter="checkerboard(across)">
                                      <p:cBhvr>
                                        <p:cTn id="111" dur="500"/>
                                        <p:tgtEl>
                                          <p:spTgt spid="71713"/>
                                        </p:tgtEl>
                                      </p:cBhvr>
                                    </p:animEffect>
                                  </p:childTnLst>
                                </p:cTn>
                              </p:par>
                              <p:par>
                                <p:cTn id="112" presetID="64" presetClass="path" presetSubtype="0" repeatCount="indefinite" accel="50000" decel="50000" fill="hold" grpId="1" nodeType="withEffect">
                                  <p:stCondLst>
                                    <p:cond delay="0"/>
                                  </p:stCondLst>
                                  <p:childTnLst>
                                    <p:animMotion origin="layout" path="M -0.01354 -0.00693 L -0.01042 -0.10266 " pathEditMode="relative" rAng="0" ptsTypes="AA">
                                      <p:cBhvr>
                                        <p:cTn id="113" dur="3000" fill="hold"/>
                                        <p:tgtEl>
                                          <p:spTgt spid="71713"/>
                                        </p:tgtEl>
                                        <p:attrNameLst>
                                          <p:attrName>ppt_x</p:attrName>
                                          <p:attrName>ppt_y</p:attrName>
                                        </p:attrNameLst>
                                      </p:cBhvr>
                                      <p:rCtr x="156" y="-4786"/>
                                    </p:animMotion>
                                  </p:childTnLst>
                                </p:cTn>
                              </p:par>
                              <p:par>
                                <p:cTn id="114" presetID="5" presetClass="exit" presetSubtype="10" repeatCount="indefinite" fill="hold" grpId="2" nodeType="withEffect">
                                  <p:stCondLst>
                                    <p:cond delay="0"/>
                                  </p:stCondLst>
                                  <p:childTnLst>
                                    <p:animEffect transition="out" filter="checkerboard(across)">
                                      <p:cBhvr>
                                        <p:cTn id="115" dur="500"/>
                                        <p:tgtEl>
                                          <p:spTgt spid="71713"/>
                                        </p:tgtEl>
                                      </p:cBhvr>
                                    </p:animEffect>
                                    <p:set>
                                      <p:cBhvr>
                                        <p:cTn id="116" dur="1" fill="hold">
                                          <p:stCondLst>
                                            <p:cond delay="499"/>
                                          </p:stCondLst>
                                        </p:cTn>
                                        <p:tgtEl>
                                          <p:spTgt spid="71713"/>
                                        </p:tgtEl>
                                        <p:attrNameLst>
                                          <p:attrName>style.visibility</p:attrName>
                                        </p:attrNameLst>
                                      </p:cBhvr>
                                      <p:to>
                                        <p:strVal val="hidden"/>
                                      </p:to>
                                    </p:set>
                                  </p:childTnLst>
                                </p:cTn>
                              </p:par>
                              <p:par>
                                <p:cTn id="117" presetID="5" presetClass="entr" presetSubtype="10" repeatCount="indefinite" fill="hold" grpId="0" nodeType="withEffect">
                                  <p:stCondLst>
                                    <p:cond delay="0"/>
                                  </p:stCondLst>
                                  <p:childTnLst>
                                    <p:set>
                                      <p:cBhvr>
                                        <p:cTn id="118" dur="1" fill="hold">
                                          <p:stCondLst>
                                            <p:cond delay="0"/>
                                          </p:stCondLst>
                                        </p:cTn>
                                        <p:tgtEl>
                                          <p:spTgt spid="71714"/>
                                        </p:tgtEl>
                                        <p:attrNameLst>
                                          <p:attrName>style.visibility</p:attrName>
                                        </p:attrNameLst>
                                      </p:cBhvr>
                                      <p:to>
                                        <p:strVal val="visible"/>
                                      </p:to>
                                    </p:set>
                                    <p:animEffect transition="in" filter="checkerboard(across)">
                                      <p:cBhvr>
                                        <p:cTn id="119" dur="500"/>
                                        <p:tgtEl>
                                          <p:spTgt spid="71714"/>
                                        </p:tgtEl>
                                      </p:cBhvr>
                                    </p:animEffect>
                                  </p:childTnLst>
                                </p:cTn>
                              </p:par>
                              <p:par>
                                <p:cTn id="120" presetID="64" presetClass="path" presetSubtype="0" repeatCount="indefinite" accel="50000" decel="50000" fill="hold" grpId="1" nodeType="withEffect">
                                  <p:stCondLst>
                                    <p:cond delay="0"/>
                                  </p:stCondLst>
                                  <p:childTnLst>
                                    <p:animMotion origin="layout" path="M 1.94444E-6 4.62428E-7 L -0.00295 -0.05942 " pathEditMode="relative" rAng="0" ptsTypes="AA">
                                      <p:cBhvr>
                                        <p:cTn id="121" dur="3000" fill="hold"/>
                                        <p:tgtEl>
                                          <p:spTgt spid="71714"/>
                                        </p:tgtEl>
                                        <p:attrNameLst>
                                          <p:attrName>ppt_x</p:attrName>
                                          <p:attrName>ppt_y</p:attrName>
                                        </p:attrNameLst>
                                      </p:cBhvr>
                                      <p:rCtr x="-156" y="-2983"/>
                                    </p:animMotion>
                                  </p:childTnLst>
                                </p:cTn>
                              </p:par>
                              <p:par>
                                <p:cTn id="122" presetID="5" presetClass="exit" presetSubtype="10" repeatCount="indefinite" fill="hold" grpId="2" nodeType="withEffect">
                                  <p:stCondLst>
                                    <p:cond delay="0"/>
                                  </p:stCondLst>
                                  <p:childTnLst>
                                    <p:animEffect transition="out" filter="checkerboard(across)">
                                      <p:cBhvr>
                                        <p:cTn id="123" dur="500"/>
                                        <p:tgtEl>
                                          <p:spTgt spid="71714"/>
                                        </p:tgtEl>
                                      </p:cBhvr>
                                    </p:animEffect>
                                    <p:set>
                                      <p:cBhvr>
                                        <p:cTn id="124" dur="1" fill="hold">
                                          <p:stCondLst>
                                            <p:cond delay="499"/>
                                          </p:stCondLst>
                                        </p:cTn>
                                        <p:tgtEl>
                                          <p:spTgt spid="71714"/>
                                        </p:tgtEl>
                                        <p:attrNameLst>
                                          <p:attrName>style.visibility</p:attrName>
                                        </p:attrNameLst>
                                      </p:cBhvr>
                                      <p:to>
                                        <p:strVal val="hidden"/>
                                      </p:to>
                                    </p:set>
                                  </p:childTnLst>
                                </p:cTn>
                              </p:par>
                              <p:par>
                                <p:cTn id="125" presetID="5" presetClass="entr" presetSubtype="10" repeatCount="indefinite" fill="hold" grpId="0" nodeType="withEffect">
                                  <p:stCondLst>
                                    <p:cond delay="0"/>
                                  </p:stCondLst>
                                  <p:childTnLst>
                                    <p:set>
                                      <p:cBhvr>
                                        <p:cTn id="126" dur="1" fill="hold">
                                          <p:stCondLst>
                                            <p:cond delay="0"/>
                                          </p:stCondLst>
                                        </p:cTn>
                                        <p:tgtEl>
                                          <p:spTgt spid="71715"/>
                                        </p:tgtEl>
                                        <p:attrNameLst>
                                          <p:attrName>style.visibility</p:attrName>
                                        </p:attrNameLst>
                                      </p:cBhvr>
                                      <p:to>
                                        <p:strVal val="visible"/>
                                      </p:to>
                                    </p:set>
                                    <p:animEffect transition="in" filter="checkerboard(across)">
                                      <p:cBhvr>
                                        <p:cTn id="127" dur="500"/>
                                        <p:tgtEl>
                                          <p:spTgt spid="71715"/>
                                        </p:tgtEl>
                                      </p:cBhvr>
                                    </p:animEffect>
                                  </p:childTnLst>
                                </p:cTn>
                              </p:par>
                              <p:par>
                                <p:cTn id="128" presetID="64" presetClass="path" presetSubtype="0" repeatCount="indefinite" accel="50000" decel="50000" fill="hold" grpId="1" nodeType="withEffect">
                                  <p:stCondLst>
                                    <p:cond delay="0"/>
                                  </p:stCondLst>
                                  <p:childTnLst>
                                    <p:animMotion origin="layout" path="M -0.00833 -0.01942 L -0.01354 -0.06243 " pathEditMode="relative" rAng="0" ptsTypes="AA">
                                      <p:cBhvr>
                                        <p:cTn id="129" dur="3000" fill="hold"/>
                                        <p:tgtEl>
                                          <p:spTgt spid="71715"/>
                                        </p:tgtEl>
                                        <p:attrNameLst>
                                          <p:attrName>ppt_x</p:attrName>
                                          <p:attrName>ppt_y</p:attrName>
                                        </p:attrNameLst>
                                      </p:cBhvr>
                                      <p:rCtr x="-260" y="-2150"/>
                                    </p:animMotion>
                                  </p:childTnLst>
                                </p:cTn>
                              </p:par>
                              <p:par>
                                <p:cTn id="130" presetID="5" presetClass="exit" presetSubtype="10" repeatCount="indefinite" fill="hold" grpId="2" nodeType="withEffect">
                                  <p:stCondLst>
                                    <p:cond delay="0"/>
                                  </p:stCondLst>
                                  <p:childTnLst>
                                    <p:animEffect transition="out" filter="checkerboard(across)">
                                      <p:cBhvr>
                                        <p:cTn id="131" dur="500"/>
                                        <p:tgtEl>
                                          <p:spTgt spid="71715"/>
                                        </p:tgtEl>
                                      </p:cBhvr>
                                    </p:animEffect>
                                    <p:set>
                                      <p:cBhvr>
                                        <p:cTn id="132" dur="1" fill="hold">
                                          <p:stCondLst>
                                            <p:cond delay="499"/>
                                          </p:stCondLst>
                                        </p:cTn>
                                        <p:tgtEl>
                                          <p:spTgt spid="71715"/>
                                        </p:tgtEl>
                                        <p:attrNameLst>
                                          <p:attrName>style.visibility</p:attrName>
                                        </p:attrNameLst>
                                      </p:cBhvr>
                                      <p:to>
                                        <p:strVal val="hidden"/>
                                      </p:to>
                                    </p:set>
                                  </p:childTnLst>
                                </p:cTn>
                              </p:par>
                              <p:par>
                                <p:cTn id="133" presetID="5" presetClass="entr" presetSubtype="10" repeatCount="indefinite" fill="hold" grpId="0" nodeType="withEffect">
                                  <p:stCondLst>
                                    <p:cond delay="0"/>
                                  </p:stCondLst>
                                  <p:childTnLst>
                                    <p:set>
                                      <p:cBhvr>
                                        <p:cTn id="134" dur="1" fill="hold">
                                          <p:stCondLst>
                                            <p:cond delay="0"/>
                                          </p:stCondLst>
                                        </p:cTn>
                                        <p:tgtEl>
                                          <p:spTgt spid="71716"/>
                                        </p:tgtEl>
                                        <p:attrNameLst>
                                          <p:attrName>style.visibility</p:attrName>
                                        </p:attrNameLst>
                                      </p:cBhvr>
                                      <p:to>
                                        <p:strVal val="visible"/>
                                      </p:to>
                                    </p:set>
                                    <p:animEffect transition="in" filter="checkerboard(across)">
                                      <p:cBhvr>
                                        <p:cTn id="135" dur="500"/>
                                        <p:tgtEl>
                                          <p:spTgt spid="71716"/>
                                        </p:tgtEl>
                                      </p:cBhvr>
                                    </p:animEffect>
                                  </p:childTnLst>
                                </p:cTn>
                              </p:par>
                              <p:par>
                                <p:cTn id="136" presetID="64" presetClass="path" presetSubtype="0" repeatCount="indefinite" accel="50000" decel="50000" fill="hold" grpId="1" nodeType="withEffect">
                                  <p:stCondLst>
                                    <p:cond delay="0"/>
                                  </p:stCondLst>
                                  <p:childTnLst>
                                    <p:animMotion origin="layout" path="M -1.66667E-6 4.33526E-6 L 0.00313 -0.10382 " pathEditMode="relative" rAng="0" ptsTypes="AA">
                                      <p:cBhvr>
                                        <p:cTn id="137" dur="3000" fill="hold"/>
                                        <p:tgtEl>
                                          <p:spTgt spid="71716"/>
                                        </p:tgtEl>
                                        <p:attrNameLst>
                                          <p:attrName>ppt_x</p:attrName>
                                          <p:attrName>ppt_y</p:attrName>
                                        </p:attrNameLst>
                                      </p:cBhvr>
                                      <p:rCtr x="156" y="-5202"/>
                                    </p:animMotion>
                                  </p:childTnLst>
                                </p:cTn>
                              </p:par>
                              <p:par>
                                <p:cTn id="138" presetID="5" presetClass="exit" presetSubtype="10" repeatCount="indefinite" fill="hold" grpId="2" nodeType="withEffect">
                                  <p:stCondLst>
                                    <p:cond delay="0"/>
                                  </p:stCondLst>
                                  <p:childTnLst>
                                    <p:animEffect transition="out" filter="checkerboard(across)">
                                      <p:cBhvr>
                                        <p:cTn id="139" dur="500"/>
                                        <p:tgtEl>
                                          <p:spTgt spid="71716"/>
                                        </p:tgtEl>
                                      </p:cBhvr>
                                    </p:animEffect>
                                    <p:set>
                                      <p:cBhvr>
                                        <p:cTn id="140" dur="1" fill="hold">
                                          <p:stCondLst>
                                            <p:cond delay="499"/>
                                          </p:stCondLst>
                                        </p:cTn>
                                        <p:tgtEl>
                                          <p:spTgt spid="71716"/>
                                        </p:tgtEl>
                                        <p:attrNameLst>
                                          <p:attrName>style.visibility</p:attrName>
                                        </p:attrNameLst>
                                      </p:cBhvr>
                                      <p:to>
                                        <p:strVal val="hidden"/>
                                      </p:to>
                                    </p:set>
                                  </p:childTnLst>
                                </p:cTn>
                              </p:par>
                            </p:childTnLst>
                          </p:cTn>
                        </p:par>
                      </p:childTnLst>
                    </p:cTn>
                  </p:par>
                  <p:par>
                    <p:cTn id="141" fill="hold" nodeType="clickPar">
                      <p:stCondLst>
                        <p:cond delay="indefinite"/>
                      </p:stCondLst>
                      <p:childTnLst>
                        <p:par>
                          <p:cTn id="142" fill="hold" nodeType="withGroup">
                            <p:stCondLst>
                              <p:cond delay="0"/>
                            </p:stCondLst>
                            <p:childTnLst>
                              <p:par>
                                <p:cTn id="143" presetID="0" presetClass="path" presetSubtype="0" repeatCount="indefinite" accel="50000" decel="50000" fill="hold" grpId="0" nodeType="clickEffect">
                                  <p:stCondLst>
                                    <p:cond delay="0"/>
                                  </p:stCondLst>
                                  <p:childTnLst>
                                    <p:animMotion origin="layout" path="M 0.00018 3.33333E-6 C -0.00364 -0.00857 -0.00746 -0.01667 -0.00816 -0.0257 C -0.0092 -0.03496 -0.01041 -0.04584 -0.00503 -0.05579 C 0.00052 -0.06551 0.01511 -0.07755 0.025 -0.08426 C 0.03507 -0.09074 0.04497 -0.0926 0.05521 -0.09445 " pathEditMode="relative" rAng="0" ptsTypes="aaaaA">
                                      <p:cBhvr>
                                        <p:cTn id="144" dur="2000" fill="hold"/>
                                        <p:tgtEl>
                                          <p:spTgt spid="71690"/>
                                        </p:tgtEl>
                                        <p:attrNameLst>
                                          <p:attrName>ppt_x</p:attrName>
                                          <p:attrName>ppt_y</p:attrName>
                                        </p:attrNameLst>
                                      </p:cBhvr>
                                      <p:rCtr x="2222" y="-4722"/>
                                    </p:animMotion>
                                  </p:childTnLst>
                                </p:cTn>
                              </p:par>
                            </p:childTnLst>
                          </p:cTn>
                        </p:par>
                        <p:par>
                          <p:cTn id="145" fill="hold" nodeType="afterGroup">
                            <p:stCondLst>
                              <p:cond delay="2000"/>
                            </p:stCondLst>
                            <p:childTnLst>
                              <p:par>
                                <p:cTn id="146" presetID="3" presetClass="exit" presetSubtype="10" repeatCount="indefinite" fill="hold" nodeType="afterEffect">
                                  <p:stCondLst>
                                    <p:cond delay="0"/>
                                  </p:stCondLst>
                                  <p:childTnLst>
                                    <p:animEffect transition="out" filter="blinds(horizontal)">
                                      <p:cBhvr>
                                        <p:cTn id="147" dur="500"/>
                                        <p:tgtEl>
                                          <p:spTgt spid="71690"/>
                                        </p:tgtEl>
                                      </p:cBhvr>
                                    </p:animEffect>
                                    <p:set>
                                      <p:cBhvr>
                                        <p:cTn id="148" dur="1" fill="hold">
                                          <p:stCondLst>
                                            <p:cond delay="499"/>
                                          </p:stCondLst>
                                        </p:cTn>
                                        <p:tgtEl>
                                          <p:spTgt spid="71690"/>
                                        </p:tgtEl>
                                        <p:attrNameLst>
                                          <p:attrName>style.visibility</p:attrName>
                                        </p:attrNameLst>
                                      </p:cBhvr>
                                      <p:to>
                                        <p:strVal val="hidden"/>
                                      </p:to>
                                    </p:set>
                                  </p:childTnLst>
                                </p:cTn>
                              </p:par>
                            </p:childTnLst>
                          </p:cTn>
                        </p:par>
                        <p:par>
                          <p:cTn id="149" fill="hold" nodeType="afterGroup">
                            <p:stCondLst>
                              <p:cond delay="2500"/>
                            </p:stCondLst>
                            <p:childTnLst>
                              <p:par>
                                <p:cTn id="150" presetID="3" presetClass="entr" presetSubtype="10" repeatCount="indefinite" fill="hold" nodeType="afterEffect">
                                  <p:stCondLst>
                                    <p:cond delay="0"/>
                                  </p:stCondLst>
                                  <p:childTnLst>
                                    <p:set>
                                      <p:cBhvr>
                                        <p:cTn id="151" dur="1" fill="hold">
                                          <p:stCondLst>
                                            <p:cond delay="0"/>
                                          </p:stCondLst>
                                        </p:cTn>
                                        <p:tgtEl>
                                          <p:spTgt spid="71691"/>
                                        </p:tgtEl>
                                        <p:attrNameLst>
                                          <p:attrName>style.visibility</p:attrName>
                                        </p:attrNameLst>
                                      </p:cBhvr>
                                      <p:to>
                                        <p:strVal val="visible"/>
                                      </p:to>
                                    </p:set>
                                    <p:animEffect transition="in" filter="blinds(horizontal)">
                                      <p:cBhvr>
                                        <p:cTn id="152" dur="500"/>
                                        <p:tgtEl>
                                          <p:spTgt spid="71691"/>
                                        </p:tgtEl>
                                      </p:cBhvr>
                                    </p:animEffect>
                                  </p:childTnLst>
                                </p:cTn>
                              </p:par>
                            </p:childTnLst>
                          </p:cTn>
                        </p:par>
                        <p:par>
                          <p:cTn id="153" fill="hold" nodeType="afterGroup">
                            <p:stCondLst>
                              <p:cond delay="3000"/>
                            </p:stCondLst>
                            <p:childTnLst>
                              <p:par>
                                <p:cTn id="154" presetID="0" presetClass="path" presetSubtype="0" repeatCount="indefinite" accel="50000" decel="50000" fill="hold" grpId="0" nodeType="afterEffect">
                                  <p:stCondLst>
                                    <p:cond delay="0"/>
                                  </p:stCondLst>
                                  <p:childTnLst>
                                    <p:animMotion origin="layout" path="M 3.33333E-6 -1.11111E-6 C 0.00555 0.00255 0.01111 0.00509 0.01718 0.00833 C 0.02326 0.01158 0.03073 0.01343 0.03663 0.01968 C 0.04253 0.0257 0.05156 0.03519 0.05277 0.04491 C 0.05416 0.05486 0.04774 0.0706 0.04409 0.07894 C 0.04062 0.08704 0.03593 0.09051 0.03125 0.09445 " pathEditMode="relative" rAng="0" ptsTypes="aaaaaA">
                                      <p:cBhvr>
                                        <p:cTn id="155" dur="2000" fill="hold"/>
                                        <p:tgtEl>
                                          <p:spTgt spid="71691"/>
                                        </p:tgtEl>
                                        <p:attrNameLst>
                                          <p:attrName>ppt_x</p:attrName>
                                          <p:attrName>ppt_y</p:attrName>
                                        </p:attrNameLst>
                                      </p:cBhvr>
                                      <p:rCtr x="2708" y="4722"/>
                                    </p:animMotion>
                                  </p:childTnLst>
                                </p:cTn>
                              </p:par>
                            </p:childTnLst>
                          </p:cTn>
                        </p:par>
                        <p:par>
                          <p:cTn id="156" fill="hold" nodeType="afterGroup">
                            <p:stCondLst>
                              <p:cond delay="5000"/>
                            </p:stCondLst>
                            <p:childTnLst>
                              <p:par>
                                <p:cTn id="157" presetID="3" presetClass="exit" presetSubtype="10" repeatCount="indefinite" fill="hold" nodeType="afterEffect">
                                  <p:stCondLst>
                                    <p:cond delay="0"/>
                                  </p:stCondLst>
                                  <p:childTnLst>
                                    <p:animEffect transition="out" filter="blinds(horizontal)">
                                      <p:cBhvr>
                                        <p:cTn id="158" dur="500"/>
                                        <p:tgtEl>
                                          <p:spTgt spid="71691"/>
                                        </p:tgtEl>
                                      </p:cBhvr>
                                    </p:animEffect>
                                    <p:set>
                                      <p:cBhvr>
                                        <p:cTn id="159" dur="1" fill="hold">
                                          <p:stCondLst>
                                            <p:cond delay="499"/>
                                          </p:stCondLst>
                                        </p:cTn>
                                        <p:tgtEl>
                                          <p:spTgt spid="71691"/>
                                        </p:tgtEl>
                                        <p:attrNameLst>
                                          <p:attrName>style.visibility</p:attrName>
                                        </p:attrNameLst>
                                      </p:cBhvr>
                                      <p:to>
                                        <p:strVal val="hidden"/>
                                      </p:to>
                                    </p:set>
                                  </p:childTnLst>
                                </p:cTn>
                              </p:par>
                            </p:childTnLst>
                          </p:cTn>
                        </p:par>
                      </p:childTnLst>
                    </p:cTn>
                  </p:par>
                  <p:par>
                    <p:cTn id="160" fill="hold" nodeType="clickPar">
                      <p:stCondLst>
                        <p:cond delay="indefinite"/>
                      </p:stCondLst>
                      <p:childTnLst>
                        <p:par>
                          <p:cTn id="161" fill="hold" nodeType="withGroup">
                            <p:stCondLst>
                              <p:cond delay="0"/>
                            </p:stCondLst>
                            <p:childTnLst>
                              <p:par>
                                <p:cTn id="162" presetID="3" presetClass="entr" presetSubtype="10" fill="hold" nodeType="clickEffect">
                                  <p:stCondLst>
                                    <p:cond delay="0"/>
                                  </p:stCondLst>
                                  <p:childTnLst>
                                    <p:set>
                                      <p:cBhvr>
                                        <p:cTn id="163" dur="1" fill="hold">
                                          <p:stCondLst>
                                            <p:cond delay="0"/>
                                          </p:stCondLst>
                                        </p:cTn>
                                        <p:tgtEl>
                                          <p:spTgt spid="71693">
                                            <p:txEl>
                                              <p:pRg st="0" end="0"/>
                                            </p:txEl>
                                          </p:spTgt>
                                        </p:tgtEl>
                                        <p:attrNameLst>
                                          <p:attrName>style.visibility</p:attrName>
                                        </p:attrNameLst>
                                      </p:cBhvr>
                                      <p:to>
                                        <p:strVal val="visible"/>
                                      </p:to>
                                    </p:set>
                                    <p:animEffect transition="in" filter="blinds(horizontal)">
                                      <p:cBhvr>
                                        <p:cTn id="164" dur="500"/>
                                        <p:tgtEl>
                                          <p:spTgt spid="71693">
                                            <p:txEl>
                                              <p:pRg st="0" end="0"/>
                                            </p:txEl>
                                          </p:spTgt>
                                        </p:tgtEl>
                                      </p:cBhvr>
                                    </p:animEffect>
                                  </p:childTnLst>
                                </p:cTn>
                              </p:par>
                              <p:par>
                                <p:cTn id="165" presetID="3" presetClass="entr" presetSubtype="10" fill="hold" nodeType="withEffect">
                                  <p:stCondLst>
                                    <p:cond delay="0"/>
                                  </p:stCondLst>
                                  <p:childTnLst>
                                    <p:set>
                                      <p:cBhvr>
                                        <p:cTn id="166" dur="1" fill="hold">
                                          <p:stCondLst>
                                            <p:cond delay="0"/>
                                          </p:stCondLst>
                                        </p:cTn>
                                        <p:tgtEl>
                                          <p:spTgt spid="71693">
                                            <p:txEl>
                                              <p:pRg st="2" end="2"/>
                                            </p:txEl>
                                          </p:spTgt>
                                        </p:tgtEl>
                                        <p:attrNameLst>
                                          <p:attrName>style.visibility</p:attrName>
                                        </p:attrNameLst>
                                      </p:cBhvr>
                                      <p:to>
                                        <p:strVal val="visible"/>
                                      </p:to>
                                    </p:set>
                                    <p:animEffect transition="in" filter="blinds(horizontal)">
                                      <p:cBhvr>
                                        <p:cTn id="167" dur="500"/>
                                        <p:tgtEl>
                                          <p:spTgt spid="71693">
                                            <p:txEl>
                                              <p:pRg st="2" end="2"/>
                                            </p:txEl>
                                          </p:spTgt>
                                        </p:tgtEl>
                                      </p:cBhvr>
                                    </p:animEffect>
                                  </p:childTnLst>
                                </p:cTn>
                              </p:par>
                            </p:childTnLst>
                          </p:cTn>
                        </p:par>
                      </p:childTnLst>
                    </p:cTn>
                  </p:par>
                  <p:par>
                    <p:cTn id="168" fill="hold" nodeType="clickPar">
                      <p:stCondLst>
                        <p:cond delay="indefinite"/>
                      </p:stCondLst>
                      <p:childTnLst>
                        <p:par>
                          <p:cTn id="169" fill="hold" nodeType="withGroup">
                            <p:stCondLst>
                              <p:cond delay="0"/>
                            </p:stCondLst>
                            <p:childTnLst>
                              <p:par>
                                <p:cTn id="170" presetID="4" presetClass="entr" presetSubtype="16" fill="hold" nodeType="clickEffect">
                                  <p:stCondLst>
                                    <p:cond delay="0"/>
                                  </p:stCondLst>
                                  <p:childTnLst>
                                    <p:set>
                                      <p:cBhvr>
                                        <p:cTn id="171" dur="1" fill="hold">
                                          <p:stCondLst>
                                            <p:cond delay="0"/>
                                          </p:stCondLst>
                                        </p:cTn>
                                        <p:tgtEl>
                                          <p:spTgt spid="71694">
                                            <p:txEl>
                                              <p:pRg st="0" end="0"/>
                                            </p:txEl>
                                          </p:spTgt>
                                        </p:tgtEl>
                                        <p:attrNameLst>
                                          <p:attrName>style.visibility</p:attrName>
                                        </p:attrNameLst>
                                      </p:cBhvr>
                                      <p:to>
                                        <p:strVal val="visible"/>
                                      </p:to>
                                    </p:set>
                                    <p:animEffect transition="in" filter="box(in)">
                                      <p:cBhvr>
                                        <p:cTn id="172" dur="500"/>
                                        <p:tgtEl>
                                          <p:spTgt spid="71694">
                                            <p:txEl>
                                              <p:pRg st="0" end="0"/>
                                            </p:txEl>
                                          </p:spTgt>
                                        </p:tgtEl>
                                      </p:cBhvr>
                                    </p:animEffect>
                                  </p:childTnLst>
                                </p:cTn>
                              </p:par>
                              <p:par>
                                <p:cTn id="173" presetID="4" presetClass="entr" presetSubtype="16" fill="hold" nodeType="withEffect">
                                  <p:stCondLst>
                                    <p:cond delay="0"/>
                                  </p:stCondLst>
                                  <p:childTnLst>
                                    <p:set>
                                      <p:cBhvr>
                                        <p:cTn id="174" dur="1" fill="hold">
                                          <p:stCondLst>
                                            <p:cond delay="0"/>
                                          </p:stCondLst>
                                        </p:cTn>
                                        <p:tgtEl>
                                          <p:spTgt spid="71694">
                                            <p:txEl>
                                              <p:pRg st="1" end="1"/>
                                            </p:txEl>
                                          </p:spTgt>
                                        </p:tgtEl>
                                        <p:attrNameLst>
                                          <p:attrName>style.visibility</p:attrName>
                                        </p:attrNameLst>
                                      </p:cBhvr>
                                      <p:to>
                                        <p:strVal val="visible"/>
                                      </p:to>
                                    </p:set>
                                    <p:animEffect transition="in" filter="box(in)">
                                      <p:cBhvr>
                                        <p:cTn id="175" dur="500"/>
                                        <p:tgtEl>
                                          <p:spTgt spid="71694">
                                            <p:txEl>
                                              <p:pRg st="1" end="1"/>
                                            </p:txEl>
                                          </p:spTgt>
                                        </p:tgtEl>
                                      </p:cBhvr>
                                    </p:animEffect>
                                  </p:childTnLst>
                                </p:cTn>
                              </p:par>
                              <p:par>
                                <p:cTn id="176" presetID="4" presetClass="entr" presetSubtype="16" fill="hold" nodeType="withEffect">
                                  <p:stCondLst>
                                    <p:cond delay="0"/>
                                  </p:stCondLst>
                                  <p:childTnLst>
                                    <p:set>
                                      <p:cBhvr>
                                        <p:cTn id="177" dur="1" fill="hold">
                                          <p:stCondLst>
                                            <p:cond delay="0"/>
                                          </p:stCondLst>
                                        </p:cTn>
                                        <p:tgtEl>
                                          <p:spTgt spid="71694">
                                            <p:txEl>
                                              <p:pRg st="2" end="2"/>
                                            </p:txEl>
                                          </p:spTgt>
                                        </p:tgtEl>
                                        <p:attrNameLst>
                                          <p:attrName>style.visibility</p:attrName>
                                        </p:attrNameLst>
                                      </p:cBhvr>
                                      <p:to>
                                        <p:strVal val="visible"/>
                                      </p:to>
                                    </p:set>
                                    <p:animEffect transition="in" filter="box(in)">
                                      <p:cBhvr>
                                        <p:cTn id="178" dur="500"/>
                                        <p:tgtEl>
                                          <p:spTgt spid="71694">
                                            <p:txEl>
                                              <p:pRg st="2" end="2"/>
                                            </p:txEl>
                                          </p:spTgt>
                                        </p:tgtEl>
                                      </p:cBhvr>
                                    </p:animEffect>
                                  </p:childTnLst>
                                </p:cTn>
                              </p:par>
                              <p:par>
                                <p:cTn id="179" presetID="4" presetClass="entr" presetSubtype="16" fill="hold" nodeType="withEffect">
                                  <p:stCondLst>
                                    <p:cond delay="0"/>
                                  </p:stCondLst>
                                  <p:childTnLst>
                                    <p:set>
                                      <p:cBhvr>
                                        <p:cTn id="180" dur="1" fill="hold">
                                          <p:stCondLst>
                                            <p:cond delay="0"/>
                                          </p:stCondLst>
                                        </p:cTn>
                                        <p:tgtEl>
                                          <p:spTgt spid="71694">
                                            <p:txEl>
                                              <p:pRg st="3" end="3"/>
                                            </p:txEl>
                                          </p:spTgt>
                                        </p:tgtEl>
                                        <p:attrNameLst>
                                          <p:attrName>style.visibility</p:attrName>
                                        </p:attrNameLst>
                                      </p:cBhvr>
                                      <p:to>
                                        <p:strVal val="visible"/>
                                      </p:to>
                                    </p:set>
                                    <p:animEffect transition="in" filter="box(in)">
                                      <p:cBhvr>
                                        <p:cTn id="181" dur="500"/>
                                        <p:tgtEl>
                                          <p:spTgt spid="71694">
                                            <p:txEl>
                                              <p:pRg st="3" end="3"/>
                                            </p:txEl>
                                          </p:spTgt>
                                        </p:tgtEl>
                                      </p:cBhvr>
                                    </p:animEffect>
                                  </p:childTnLst>
                                </p:cTn>
                              </p:par>
                              <p:par>
                                <p:cTn id="182" presetID="4" presetClass="entr" presetSubtype="16" fill="hold" nodeType="withEffect">
                                  <p:stCondLst>
                                    <p:cond delay="0"/>
                                  </p:stCondLst>
                                  <p:childTnLst>
                                    <p:set>
                                      <p:cBhvr>
                                        <p:cTn id="183" dur="1" fill="hold">
                                          <p:stCondLst>
                                            <p:cond delay="0"/>
                                          </p:stCondLst>
                                        </p:cTn>
                                        <p:tgtEl>
                                          <p:spTgt spid="71694">
                                            <p:txEl>
                                              <p:pRg st="4" end="4"/>
                                            </p:txEl>
                                          </p:spTgt>
                                        </p:tgtEl>
                                        <p:attrNameLst>
                                          <p:attrName>style.visibility</p:attrName>
                                        </p:attrNameLst>
                                      </p:cBhvr>
                                      <p:to>
                                        <p:strVal val="visible"/>
                                      </p:to>
                                    </p:set>
                                    <p:animEffect transition="in" filter="box(in)">
                                      <p:cBhvr>
                                        <p:cTn id="184" dur="500"/>
                                        <p:tgtEl>
                                          <p:spTgt spid="71694">
                                            <p:txEl>
                                              <p:pRg st="4" end="4"/>
                                            </p:txEl>
                                          </p:spTgt>
                                        </p:tgtEl>
                                      </p:cBhvr>
                                    </p:animEffect>
                                  </p:childTnLst>
                                </p:cTn>
                              </p:par>
                              <p:par>
                                <p:cTn id="185" presetID="4" presetClass="entr" presetSubtype="16" fill="hold" nodeType="withEffect">
                                  <p:stCondLst>
                                    <p:cond delay="0"/>
                                  </p:stCondLst>
                                  <p:childTnLst>
                                    <p:set>
                                      <p:cBhvr>
                                        <p:cTn id="186" dur="1" fill="hold">
                                          <p:stCondLst>
                                            <p:cond delay="0"/>
                                          </p:stCondLst>
                                        </p:cTn>
                                        <p:tgtEl>
                                          <p:spTgt spid="71694">
                                            <p:txEl>
                                              <p:pRg st="5" end="5"/>
                                            </p:txEl>
                                          </p:spTgt>
                                        </p:tgtEl>
                                        <p:attrNameLst>
                                          <p:attrName>style.visibility</p:attrName>
                                        </p:attrNameLst>
                                      </p:cBhvr>
                                      <p:to>
                                        <p:strVal val="visible"/>
                                      </p:to>
                                    </p:set>
                                    <p:animEffect transition="in" filter="box(in)">
                                      <p:cBhvr>
                                        <p:cTn id="187" dur="500"/>
                                        <p:tgtEl>
                                          <p:spTgt spid="71694">
                                            <p:txEl>
                                              <p:pRg st="5" end="5"/>
                                            </p:txEl>
                                          </p:spTgt>
                                        </p:tgtEl>
                                      </p:cBhvr>
                                    </p:animEffect>
                                  </p:childTnLst>
                                </p:cTn>
                              </p:par>
                            </p:childTnLst>
                          </p:cTn>
                        </p:par>
                      </p:childTnLst>
                    </p:cTn>
                  </p:par>
                  <p:par>
                    <p:cTn id="188" fill="hold" nodeType="clickPar">
                      <p:stCondLst>
                        <p:cond delay="indefinite"/>
                      </p:stCondLst>
                      <p:childTnLst>
                        <p:par>
                          <p:cTn id="189" fill="hold" nodeType="withGroup">
                            <p:stCondLst>
                              <p:cond delay="0"/>
                            </p:stCondLst>
                            <p:childTnLst>
                              <p:par>
                                <p:cTn id="190" presetID="4" presetClass="exit" presetSubtype="16" fill="hold" nodeType="clickEffect">
                                  <p:stCondLst>
                                    <p:cond delay="0"/>
                                  </p:stCondLst>
                                  <p:childTnLst>
                                    <p:animEffect transition="out" filter="box(in)">
                                      <p:cBhvr>
                                        <p:cTn id="191" dur="500"/>
                                        <p:tgtEl>
                                          <p:spTgt spid="71694">
                                            <p:txEl>
                                              <p:pRg st="0" end="0"/>
                                            </p:txEl>
                                          </p:spTgt>
                                        </p:tgtEl>
                                      </p:cBhvr>
                                    </p:animEffect>
                                    <p:set>
                                      <p:cBhvr>
                                        <p:cTn id="192" dur="1" fill="hold">
                                          <p:stCondLst>
                                            <p:cond delay="499"/>
                                          </p:stCondLst>
                                        </p:cTn>
                                        <p:tgtEl>
                                          <p:spTgt spid="71694">
                                            <p:txEl>
                                              <p:pRg st="0" end="0"/>
                                            </p:txEl>
                                          </p:spTgt>
                                        </p:tgtEl>
                                        <p:attrNameLst>
                                          <p:attrName>style.visibility</p:attrName>
                                        </p:attrNameLst>
                                      </p:cBhvr>
                                      <p:to>
                                        <p:strVal val="hidden"/>
                                      </p:to>
                                    </p:set>
                                  </p:childTnLst>
                                </p:cTn>
                              </p:par>
                              <p:par>
                                <p:cTn id="193" presetID="4" presetClass="exit" presetSubtype="16" fill="hold" nodeType="withEffect">
                                  <p:stCondLst>
                                    <p:cond delay="0"/>
                                  </p:stCondLst>
                                  <p:childTnLst>
                                    <p:animEffect transition="out" filter="box(in)">
                                      <p:cBhvr>
                                        <p:cTn id="194" dur="500"/>
                                        <p:tgtEl>
                                          <p:spTgt spid="71694">
                                            <p:txEl>
                                              <p:pRg st="1" end="1"/>
                                            </p:txEl>
                                          </p:spTgt>
                                        </p:tgtEl>
                                      </p:cBhvr>
                                    </p:animEffect>
                                    <p:set>
                                      <p:cBhvr>
                                        <p:cTn id="195" dur="1" fill="hold">
                                          <p:stCondLst>
                                            <p:cond delay="499"/>
                                          </p:stCondLst>
                                        </p:cTn>
                                        <p:tgtEl>
                                          <p:spTgt spid="71694">
                                            <p:txEl>
                                              <p:pRg st="1" end="1"/>
                                            </p:txEl>
                                          </p:spTgt>
                                        </p:tgtEl>
                                        <p:attrNameLst>
                                          <p:attrName>style.visibility</p:attrName>
                                        </p:attrNameLst>
                                      </p:cBhvr>
                                      <p:to>
                                        <p:strVal val="hidden"/>
                                      </p:to>
                                    </p:set>
                                  </p:childTnLst>
                                </p:cTn>
                              </p:par>
                              <p:par>
                                <p:cTn id="196" presetID="4" presetClass="exit" presetSubtype="16" fill="hold" nodeType="withEffect">
                                  <p:stCondLst>
                                    <p:cond delay="0"/>
                                  </p:stCondLst>
                                  <p:childTnLst>
                                    <p:animEffect transition="out" filter="box(in)">
                                      <p:cBhvr>
                                        <p:cTn id="197" dur="500"/>
                                        <p:tgtEl>
                                          <p:spTgt spid="71694">
                                            <p:txEl>
                                              <p:pRg st="2" end="2"/>
                                            </p:txEl>
                                          </p:spTgt>
                                        </p:tgtEl>
                                      </p:cBhvr>
                                    </p:animEffect>
                                    <p:set>
                                      <p:cBhvr>
                                        <p:cTn id="198" dur="1" fill="hold">
                                          <p:stCondLst>
                                            <p:cond delay="499"/>
                                          </p:stCondLst>
                                        </p:cTn>
                                        <p:tgtEl>
                                          <p:spTgt spid="71694">
                                            <p:txEl>
                                              <p:pRg st="2" end="2"/>
                                            </p:txEl>
                                          </p:spTgt>
                                        </p:tgtEl>
                                        <p:attrNameLst>
                                          <p:attrName>style.visibility</p:attrName>
                                        </p:attrNameLst>
                                      </p:cBhvr>
                                      <p:to>
                                        <p:strVal val="hidden"/>
                                      </p:to>
                                    </p:set>
                                  </p:childTnLst>
                                </p:cTn>
                              </p:par>
                              <p:par>
                                <p:cTn id="199" presetID="4" presetClass="exit" presetSubtype="16" fill="hold" nodeType="withEffect">
                                  <p:stCondLst>
                                    <p:cond delay="0"/>
                                  </p:stCondLst>
                                  <p:childTnLst>
                                    <p:animEffect transition="out" filter="box(in)">
                                      <p:cBhvr>
                                        <p:cTn id="200" dur="500"/>
                                        <p:tgtEl>
                                          <p:spTgt spid="71694">
                                            <p:txEl>
                                              <p:pRg st="3" end="3"/>
                                            </p:txEl>
                                          </p:spTgt>
                                        </p:tgtEl>
                                      </p:cBhvr>
                                    </p:animEffect>
                                    <p:set>
                                      <p:cBhvr>
                                        <p:cTn id="201" dur="1" fill="hold">
                                          <p:stCondLst>
                                            <p:cond delay="499"/>
                                          </p:stCondLst>
                                        </p:cTn>
                                        <p:tgtEl>
                                          <p:spTgt spid="71694">
                                            <p:txEl>
                                              <p:pRg st="3" end="3"/>
                                            </p:txEl>
                                          </p:spTgt>
                                        </p:tgtEl>
                                        <p:attrNameLst>
                                          <p:attrName>style.visibility</p:attrName>
                                        </p:attrNameLst>
                                      </p:cBhvr>
                                      <p:to>
                                        <p:strVal val="hidden"/>
                                      </p:to>
                                    </p:set>
                                  </p:childTnLst>
                                </p:cTn>
                              </p:par>
                              <p:par>
                                <p:cTn id="202" presetID="4" presetClass="exit" presetSubtype="16" fill="hold" nodeType="withEffect">
                                  <p:stCondLst>
                                    <p:cond delay="0"/>
                                  </p:stCondLst>
                                  <p:childTnLst>
                                    <p:animEffect transition="out" filter="box(in)">
                                      <p:cBhvr>
                                        <p:cTn id="203" dur="500"/>
                                        <p:tgtEl>
                                          <p:spTgt spid="71694">
                                            <p:txEl>
                                              <p:pRg st="4" end="4"/>
                                            </p:txEl>
                                          </p:spTgt>
                                        </p:tgtEl>
                                      </p:cBhvr>
                                    </p:animEffect>
                                    <p:set>
                                      <p:cBhvr>
                                        <p:cTn id="204" dur="1" fill="hold">
                                          <p:stCondLst>
                                            <p:cond delay="499"/>
                                          </p:stCondLst>
                                        </p:cTn>
                                        <p:tgtEl>
                                          <p:spTgt spid="71694">
                                            <p:txEl>
                                              <p:pRg st="4" end="4"/>
                                            </p:txEl>
                                          </p:spTgt>
                                        </p:tgtEl>
                                        <p:attrNameLst>
                                          <p:attrName>style.visibility</p:attrName>
                                        </p:attrNameLst>
                                      </p:cBhvr>
                                      <p:to>
                                        <p:strVal val="hidden"/>
                                      </p:to>
                                    </p:set>
                                  </p:childTnLst>
                                </p:cTn>
                              </p:par>
                              <p:par>
                                <p:cTn id="205" presetID="4" presetClass="exit" presetSubtype="16" fill="hold" nodeType="withEffect">
                                  <p:stCondLst>
                                    <p:cond delay="0"/>
                                  </p:stCondLst>
                                  <p:childTnLst>
                                    <p:animEffect transition="out" filter="box(in)">
                                      <p:cBhvr>
                                        <p:cTn id="206" dur="500"/>
                                        <p:tgtEl>
                                          <p:spTgt spid="71694">
                                            <p:txEl>
                                              <p:pRg st="5" end="5"/>
                                            </p:txEl>
                                          </p:spTgt>
                                        </p:tgtEl>
                                      </p:cBhvr>
                                    </p:animEffect>
                                    <p:set>
                                      <p:cBhvr>
                                        <p:cTn id="207" dur="1" fill="hold">
                                          <p:stCondLst>
                                            <p:cond delay="499"/>
                                          </p:stCondLst>
                                        </p:cTn>
                                        <p:tgtEl>
                                          <p:spTgt spid="71694">
                                            <p:txEl>
                                              <p:pRg st="5" end="5"/>
                                            </p:txEl>
                                          </p:spTgt>
                                        </p:tgtEl>
                                        <p:attrNameLst>
                                          <p:attrName>style.visibility</p:attrName>
                                        </p:attrNameLst>
                                      </p:cBhvr>
                                      <p:to>
                                        <p:strVal val="hidden"/>
                                      </p:to>
                                    </p:set>
                                  </p:childTnLst>
                                </p:cTn>
                              </p:par>
                              <p:par>
                                <p:cTn id="208" presetID="4" presetClass="entr" presetSubtype="16" fill="hold" nodeType="withEffect">
                                  <p:stCondLst>
                                    <p:cond delay="0"/>
                                  </p:stCondLst>
                                  <p:childTnLst>
                                    <p:set>
                                      <p:cBhvr>
                                        <p:cTn id="209" dur="1" fill="hold">
                                          <p:stCondLst>
                                            <p:cond delay="0"/>
                                          </p:stCondLst>
                                        </p:cTn>
                                        <p:tgtEl>
                                          <p:spTgt spid="71695">
                                            <p:txEl>
                                              <p:pRg st="0" end="0"/>
                                            </p:txEl>
                                          </p:spTgt>
                                        </p:tgtEl>
                                        <p:attrNameLst>
                                          <p:attrName>style.visibility</p:attrName>
                                        </p:attrNameLst>
                                      </p:cBhvr>
                                      <p:to>
                                        <p:strVal val="visible"/>
                                      </p:to>
                                    </p:set>
                                    <p:animEffect transition="in" filter="box(in)">
                                      <p:cBhvr>
                                        <p:cTn id="210" dur="500"/>
                                        <p:tgtEl>
                                          <p:spTgt spid="7169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0" grpId="0" animBg="1"/>
      <p:bldP spid="71691" grpId="0" animBg="1"/>
      <p:bldP spid="71698" grpId="0" animBg="1"/>
      <p:bldP spid="71698" grpId="1" animBg="1"/>
      <p:bldP spid="71698" grpId="2" animBg="1"/>
      <p:bldP spid="71699" grpId="0" animBg="1"/>
      <p:bldP spid="71699" grpId="1" animBg="1"/>
      <p:bldP spid="71699" grpId="2" animBg="1"/>
      <p:bldP spid="71700" grpId="0" animBg="1"/>
      <p:bldP spid="71700" grpId="1" animBg="1"/>
      <p:bldP spid="71700" grpId="2" animBg="1"/>
      <p:bldP spid="71703" grpId="0" animBg="1"/>
      <p:bldP spid="71703" grpId="1" animBg="1"/>
      <p:bldP spid="71703" grpId="2" animBg="1"/>
      <p:bldP spid="71704" grpId="0" animBg="1"/>
      <p:bldP spid="71704" grpId="1" animBg="1"/>
      <p:bldP spid="71704" grpId="2" animBg="1"/>
      <p:bldP spid="71705" grpId="0" animBg="1"/>
      <p:bldP spid="71705" grpId="1" animBg="1"/>
      <p:bldP spid="71705" grpId="2" animBg="1"/>
      <p:bldP spid="71706" grpId="0" animBg="1"/>
      <p:bldP spid="71706" grpId="1" animBg="1"/>
      <p:bldP spid="71706" grpId="2" animBg="1"/>
      <p:bldP spid="71707" grpId="0" animBg="1"/>
      <p:bldP spid="71707" grpId="1" animBg="1"/>
      <p:bldP spid="71707" grpId="2" animBg="1"/>
      <p:bldP spid="71708" grpId="0" animBg="1"/>
      <p:bldP spid="71708" grpId="1" animBg="1"/>
      <p:bldP spid="71708" grpId="2" animBg="1"/>
      <p:bldP spid="71709" grpId="0" animBg="1"/>
      <p:bldP spid="71709" grpId="1" animBg="1"/>
      <p:bldP spid="71709" grpId="2" animBg="1"/>
      <p:bldP spid="71710" grpId="0" animBg="1"/>
      <p:bldP spid="71710" grpId="1" animBg="1"/>
      <p:bldP spid="71710" grpId="2" animBg="1"/>
      <p:bldP spid="71711" grpId="0" animBg="1"/>
      <p:bldP spid="71711" grpId="1" animBg="1"/>
      <p:bldP spid="71711" grpId="2" animBg="1"/>
      <p:bldP spid="71712" grpId="0" animBg="1"/>
      <p:bldP spid="71712" grpId="1" animBg="1"/>
      <p:bldP spid="71712" grpId="2" animBg="1"/>
      <p:bldP spid="71713" grpId="0" animBg="1"/>
      <p:bldP spid="71713" grpId="1" animBg="1"/>
      <p:bldP spid="71713" grpId="2" animBg="1"/>
      <p:bldP spid="71714" grpId="0" animBg="1"/>
      <p:bldP spid="71714" grpId="1" animBg="1"/>
      <p:bldP spid="71714" grpId="2" animBg="1"/>
      <p:bldP spid="71715" grpId="0" animBg="1"/>
      <p:bldP spid="71715" grpId="1" animBg="1"/>
      <p:bldP spid="71715" grpId="2" animBg="1"/>
      <p:bldP spid="71716" grpId="0" animBg="1"/>
      <p:bldP spid="71716" grpId="1" animBg="1"/>
      <p:bldP spid="71716" grpId="2"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EC700A"/>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2.2.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điện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381000" y="1321330"/>
            <a:ext cx="8153400" cy="3847207"/>
          </a:xfrm>
          <a:prstGeom prst="rect">
            <a:avLst/>
          </a:prstGeom>
        </p:spPr>
        <p:txBody>
          <a:bodyPr wrap="square">
            <a:spAutoFit/>
          </a:bodyPr>
          <a:lstStyle/>
          <a:p>
            <a:r>
              <a:rPr lang="en-US" sz="2800" b="1" dirty="0" err="1">
                <a:latin typeface="Times New Roman" panose="02020603050405020304" pitchFamily="18" charset="0"/>
                <a:cs typeface="Times New Roman" panose="02020603050405020304" pitchFamily="18" charset="0"/>
              </a:rPr>
              <a:t>Điều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xảy</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ra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ăn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mòn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hóa</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học:</a:t>
            </a:r>
          </a:p>
          <a:p>
            <a:endParaRPr lang="en-US" sz="2800" b="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Các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2 </a:t>
            </a:r>
            <a:r>
              <a:rPr lang="en-US" sz="2800" dirty="0" err="1">
                <a:latin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nhau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kim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loại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phi </a:t>
            </a:r>
            <a:r>
              <a:rPr lang="en-US" sz="2800" dirty="0" err="1">
                <a:latin typeface="Times New Roman" panose="02020603050405020304" pitchFamily="18" charset="0"/>
                <a:cs typeface="Times New Roman" panose="02020603050405020304" pitchFamily="18" charset="0"/>
              </a:rPr>
              <a:t>kim</a:t>
            </a:r>
            <a:r>
              <a:rPr lang="en-US" sz="2800" dirty="0" smtClean="0">
                <a:latin typeface="Times New Roman" panose="02020603050405020304" pitchFamily="18" charset="0"/>
                <a:cs typeface="Times New Roman" panose="02020603050405020304" pitchFamily="18" charset="0"/>
              </a:rPr>
              <a:t>.</a:t>
            </a:r>
          </a:p>
          <a:p>
            <a:endParaRPr lang="en-US" sz="10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Các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xúc</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nhau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trực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hoặc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qua </a:t>
            </a:r>
            <a:r>
              <a:rPr lang="en-US" sz="2800" dirty="0" err="1">
                <a:latin typeface="Times New Roman" panose="02020603050405020304" pitchFamily="18" charset="0"/>
                <a:cs typeface="Times New Roman" panose="02020603050405020304" pitchFamily="18" charset="0"/>
              </a:rPr>
              <a:t>dây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dẫn</a:t>
            </a:r>
            <a:r>
              <a:rPr lang="en-US" sz="2800" dirty="0" smtClean="0">
                <a:latin typeface="Times New Roman" panose="02020603050405020304" pitchFamily="18" charset="0"/>
                <a:cs typeface="Times New Roman" panose="02020603050405020304" pitchFamily="18" charset="0"/>
              </a:rPr>
              <a:t>.</a:t>
            </a:r>
          </a:p>
          <a:p>
            <a:endParaRPr lang="en-US" sz="10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Các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cực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cùng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tiếp</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xúc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dịch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li</a:t>
            </a:r>
            <a:r>
              <a:rPr lang="en-US" sz="2800" dirty="0" smtClean="0">
                <a:latin typeface="Times New Roman" panose="02020603050405020304" pitchFamily="18" charset="0"/>
                <a:cs typeface="Times New Roman" panose="02020603050405020304" pitchFamily="18" charset="0"/>
              </a:rPr>
              <a:t>.</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9304599"/>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additive="base">
                                        <p:cTn id="1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7960" y="496669"/>
            <a:ext cx="9136040" cy="646331"/>
          </a:xfrm>
          <a:prstGeom prst="rect">
            <a:avLst/>
          </a:prstGeom>
          <a:solidFill>
            <a:srgbClr val="EC700A"/>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ctr"/>
            <a:r>
              <a:rPr lang="en-US" sz="3600" b="1" dirty="0">
                <a:solidFill>
                  <a:schemeClr val="bg1"/>
                </a:solidFill>
                <a:latin typeface="Times New Roman" pitchFamily="18" charset="0"/>
                <a:cs typeface="Times New Roman" pitchFamily="18" charset="0"/>
              </a:rPr>
              <a:t>2.2.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điện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hóa</a:t>
            </a:r>
            <a:r>
              <a:rPr lang="en-US" sz="3600" b="1" dirty="0">
                <a:solidFill>
                  <a:schemeClr val="bg1"/>
                </a:solidFill>
                <a:latin typeface="Times New Roman" pitchFamily="18" charset="0"/>
                <a:cs typeface="Times New Roman" pitchFamily="18" charset="0"/>
              </a:rPr>
              <a:t> học</a:t>
            </a: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84160" y="1371600"/>
            <a:ext cx="8534399" cy="4893647"/>
          </a:xfrm>
          <a:prstGeom prst="rect">
            <a:avLst/>
          </a:prstGeom>
        </p:spPr>
        <p:txBody>
          <a:bodyPr wrap="square">
            <a:spAutoFit/>
          </a:bodyPr>
          <a:lstStyle/>
          <a:p>
            <a:pPr lvl="0"/>
            <a:r>
              <a:rPr lang="de-DE" sz="2600" b="1" dirty="0">
                <a:latin typeface="Times New Roman" panose="02020603050405020304" pitchFamily="18" charset="0"/>
                <a:cs typeface="Times New Roman" panose="02020603050405020304" pitchFamily="18" charset="0"/>
              </a:rPr>
              <a:t>Đặc </a:t>
            </a:r>
            <a:r>
              <a:rPr lang="de-DE" sz="2600" b="1" dirty="0" smtClean="0">
                <a:latin typeface="Times New Roman" panose="02020603050405020304" pitchFamily="18" charset="0"/>
                <a:cs typeface="Times New Roman" panose="02020603050405020304" pitchFamily="18" charset="0"/>
              </a:rPr>
              <a:t>điểm:</a:t>
            </a:r>
          </a:p>
          <a:p>
            <a:pPr lvl="0"/>
            <a:endParaRPr lang="de-DE" sz="2600" b="1"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de-DE" sz="2600" dirty="0" smtClean="0">
                <a:latin typeface="Times New Roman" panose="02020603050405020304" pitchFamily="18" charset="0"/>
                <a:cs typeface="Times New Roman" panose="02020603050405020304" pitchFamily="18" charset="0"/>
              </a:rPr>
              <a:t>Phát </a:t>
            </a:r>
            <a:r>
              <a:rPr lang="de-DE" sz="2600" dirty="0">
                <a:latin typeface="Times New Roman" panose="02020603050405020304" pitchFamily="18" charset="0"/>
                <a:cs typeface="Times New Roman" panose="02020603050405020304" pitchFamily="18" charset="0"/>
              </a:rPr>
              <a:t>sinh </a:t>
            </a:r>
            <a:r>
              <a:rPr lang="de-DE" sz="2600" dirty="0" smtClean="0">
                <a:latin typeface="Times New Roman" panose="02020603050405020304" pitchFamily="18" charset="0"/>
                <a:cs typeface="Times New Roman" panose="02020603050405020304" pitchFamily="18" charset="0"/>
              </a:rPr>
              <a:t>dòng </a:t>
            </a:r>
            <a:r>
              <a:rPr lang="de-DE" sz="2600" dirty="0">
                <a:latin typeface="Times New Roman" panose="02020603050405020304" pitchFamily="18" charset="0"/>
                <a:cs typeface="Times New Roman" panose="02020603050405020304" pitchFamily="18" charset="0"/>
              </a:rPr>
              <a:t>điện: </a:t>
            </a:r>
            <a:endParaRPr lang="de-DE" sz="2600" dirty="0" smtClean="0">
              <a:latin typeface="Times New Roman" panose="02020603050405020304" pitchFamily="18" charset="0"/>
              <a:cs typeface="Times New Roman" panose="02020603050405020304" pitchFamily="18" charset="0"/>
            </a:endParaRPr>
          </a:p>
          <a:p>
            <a:r>
              <a:rPr lang="de-DE" sz="2600" dirty="0">
                <a:latin typeface="Times New Roman" panose="02020603050405020304" pitchFamily="18" charset="0"/>
                <a:cs typeface="Times New Roman" panose="02020603050405020304" pitchFamily="18" charset="0"/>
              </a:rPr>
              <a:t> </a:t>
            </a:r>
            <a:r>
              <a:rPr lang="de-DE" sz="2600" dirty="0" smtClean="0">
                <a:latin typeface="Times New Roman" panose="02020603050405020304" pitchFamily="18" charset="0"/>
                <a:cs typeface="Times New Roman" panose="02020603050405020304" pitchFamily="18" charset="0"/>
              </a:rPr>
              <a:t>       Cực </a:t>
            </a:r>
            <a:r>
              <a:rPr lang="de-DE" sz="2600" dirty="0">
                <a:latin typeface="Times New Roman" panose="02020603050405020304" pitchFamily="18" charset="0"/>
                <a:cs typeface="Times New Roman" panose="02020603050405020304" pitchFamily="18" charset="0"/>
              </a:rPr>
              <a:t>âm (Anot), kim loại có tính khử mạnh sẽ bị ăn </a:t>
            </a:r>
            <a:r>
              <a:rPr lang="de-DE" sz="2600" dirty="0" smtClean="0">
                <a:latin typeface="Times New Roman" panose="02020603050405020304" pitchFamily="18" charset="0"/>
                <a:cs typeface="Times New Roman" panose="02020603050405020304" pitchFamily="18" charset="0"/>
              </a:rPr>
              <a:t>mòn </a:t>
            </a:r>
          </a:p>
          <a:p>
            <a:r>
              <a:rPr lang="de-DE" sz="2600" dirty="0">
                <a:latin typeface="Times New Roman" panose="02020603050405020304" pitchFamily="18" charset="0"/>
                <a:cs typeface="Times New Roman" panose="02020603050405020304" pitchFamily="18" charset="0"/>
              </a:rPr>
              <a:t> </a:t>
            </a:r>
            <a:r>
              <a:rPr lang="de-DE" sz="2600" dirty="0" smtClean="0">
                <a:latin typeface="Times New Roman" panose="02020603050405020304" pitchFamily="18" charset="0"/>
                <a:cs typeface="Times New Roman" panose="02020603050405020304" pitchFamily="18" charset="0"/>
              </a:rPr>
              <a:t>       Cực </a:t>
            </a:r>
            <a:r>
              <a:rPr lang="de-DE" sz="2600" dirty="0">
                <a:latin typeface="Times New Roman" panose="02020603050405020304" pitchFamily="18" charset="0"/>
                <a:cs typeface="Times New Roman" panose="02020603050405020304" pitchFamily="18" charset="0"/>
              </a:rPr>
              <a:t>dương (Catot), kim loại có tính khử yếu hoặc phi kim </a:t>
            </a:r>
            <a:r>
              <a:rPr lang="de-DE" sz="2600" dirty="0" smtClean="0">
                <a:latin typeface="Times New Roman" panose="02020603050405020304" pitchFamily="18" charset="0"/>
                <a:cs typeface="Times New Roman" panose="02020603050405020304" pitchFamily="18" charset="0"/>
              </a:rPr>
              <a:t>không </a:t>
            </a:r>
            <a:r>
              <a:rPr lang="de-DE" sz="2600" dirty="0">
                <a:latin typeface="Times New Roman" panose="02020603050405020304" pitchFamily="18" charset="0"/>
                <a:cs typeface="Times New Roman" panose="02020603050405020304" pitchFamily="18" charset="0"/>
              </a:rPr>
              <a:t>bị ăn mòn</a:t>
            </a:r>
            <a:r>
              <a:rPr lang="de-DE" sz="2600" dirty="0" smtClean="0">
                <a:latin typeface="Times New Roman" panose="02020603050405020304" pitchFamily="18" charset="0"/>
                <a:cs typeface="Times New Roman" panose="02020603050405020304" pitchFamily="18" charset="0"/>
              </a:rPr>
              <a:t>.</a:t>
            </a:r>
          </a:p>
          <a:p>
            <a:endParaRPr lang="en-US" sz="26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de-DE" sz="2600" dirty="0" smtClean="0">
                <a:latin typeface="Times New Roman" panose="02020603050405020304" pitchFamily="18" charset="0"/>
                <a:cs typeface="Times New Roman" panose="02020603050405020304" pitchFamily="18" charset="0"/>
              </a:rPr>
              <a:t>Ăn </a:t>
            </a:r>
            <a:r>
              <a:rPr lang="de-DE" sz="2600" dirty="0">
                <a:latin typeface="Times New Roman" panose="02020603050405020304" pitchFamily="18" charset="0"/>
                <a:cs typeface="Times New Roman" panose="02020603050405020304" pitchFamily="18" charset="0"/>
              </a:rPr>
              <a:t>mòn điện hóa học là loại ăn mòn kim loại phổ biến và tốc độ ăn mòn rất mạnh trong tự nhiên</a:t>
            </a:r>
            <a:r>
              <a:rPr lang="de-DE" sz="2600" dirty="0" smtClean="0">
                <a:latin typeface="Times New Roman" panose="02020603050405020304" pitchFamily="18" charset="0"/>
                <a:cs typeface="Times New Roman" panose="02020603050405020304" pitchFamily="18" charset="0"/>
              </a:rPr>
              <a:t>.</a:t>
            </a:r>
          </a:p>
          <a:p>
            <a:endParaRPr lang="en-US" sz="26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de-DE" sz="2600" dirty="0" smtClean="0">
                <a:latin typeface="Times New Roman" panose="02020603050405020304" pitchFamily="18" charset="0"/>
                <a:cs typeface="Times New Roman" panose="02020603050405020304" pitchFamily="18" charset="0"/>
              </a:rPr>
              <a:t>Sự </a:t>
            </a:r>
            <a:r>
              <a:rPr lang="de-DE" sz="2600" dirty="0">
                <a:latin typeface="Times New Roman" panose="02020603050405020304" pitchFamily="18" charset="0"/>
                <a:cs typeface="Times New Roman" panose="02020603050405020304" pitchFamily="18" charset="0"/>
              </a:rPr>
              <a:t>trao đổi electron gián tiếp.</a:t>
            </a:r>
            <a:endParaRPr lang="en-US" sz="2600" dirty="0">
              <a:latin typeface="Times New Roman" panose="02020603050405020304" pitchFamily="18" charset="0"/>
              <a:cs typeface="Times New Roman" panose="02020603050405020304" pitchFamily="18" charset="0"/>
            </a:endParaRPr>
          </a:p>
          <a:p>
            <a:pPr lvl="0"/>
            <a:endParaRPr lang="en-US"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65490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par>
                          <p:cTn id="11" fill="hold">
                            <p:stCondLst>
                              <p:cond delay="0"/>
                            </p:stCondLst>
                            <p:childTnLst>
                              <p:par>
                                <p:cTn id="12" presetID="2" presetClass="entr" presetSubtype="4" fill="hold" nodeType="afterEffect">
                                  <p:stCondLst>
                                    <p:cond delay="0"/>
                                  </p:stCondLst>
                                  <p:childTnLst>
                                    <p:set>
                                      <p:cBhvr>
                                        <p:cTn id="13" dur="1" fill="hold">
                                          <p:stCondLst>
                                            <p:cond delay="0"/>
                                          </p:stCondLst>
                                        </p:cTn>
                                        <p:tgtEl>
                                          <p:spTgt spid="3">
                                            <p:txEl>
                                              <p:pRg st="6" end="6"/>
                                            </p:txEl>
                                          </p:spTgt>
                                        </p:tgtEl>
                                        <p:attrNameLst>
                                          <p:attrName>style.visibility</p:attrName>
                                        </p:attrNameLst>
                                      </p:cBhvr>
                                      <p:to>
                                        <p:strVal val="visible"/>
                                      </p:to>
                                    </p:set>
                                    <p:anim calcmode="lin" valueType="num">
                                      <p:cBhvr additive="base">
                                        <p:cTn id="14"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par>
                          <p:cTn id="16" fill="hold">
                            <p:stCondLst>
                              <p:cond delay="500"/>
                            </p:stCondLst>
                            <p:childTnLst>
                              <p:par>
                                <p:cTn id="17" presetID="42" presetClass="entr" presetSubtype="0" fill="hold" nodeType="after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fade">
                                      <p:cBhvr>
                                        <p:cTn id="19" dur="1000"/>
                                        <p:tgtEl>
                                          <p:spTgt spid="3">
                                            <p:txEl>
                                              <p:pRg st="8" end="8"/>
                                            </p:txEl>
                                          </p:spTgt>
                                        </p:tgtEl>
                                      </p:cBhvr>
                                    </p:animEffect>
                                    <p:anim calcmode="lin" valueType="num">
                                      <p:cBhvr>
                                        <p:cTn id="2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Chống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28600" y="1447800"/>
            <a:ext cx="8591300" cy="1292662"/>
          </a:xfrm>
          <a:prstGeom prst="rect">
            <a:avLst/>
          </a:prstGeom>
        </p:spPr>
        <p:txBody>
          <a:bodyPr wrap="square">
            <a:spAutoFit/>
          </a:bodyPr>
          <a:lstStyle/>
          <a:p>
            <a:r>
              <a:rPr lang="de-DE" sz="2600" b="1" dirty="0">
                <a:latin typeface="Times New Roman" panose="02020603050405020304" pitchFamily="18" charset="0"/>
                <a:cs typeface="Times New Roman" panose="02020603050405020304" pitchFamily="18" charset="0"/>
              </a:rPr>
              <a:t>3.1. Phương pháp bảo vệ bề mặt</a:t>
            </a:r>
            <a:r>
              <a:rPr lang="de-DE" sz="2600" b="1" i="1" dirty="0">
                <a:latin typeface="Times New Roman" panose="02020603050405020304" pitchFamily="18" charset="0"/>
                <a:cs typeface="Times New Roman" panose="02020603050405020304" pitchFamily="18" charset="0"/>
              </a:rPr>
              <a:t>: </a:t>
            </a:r>
            <a:endParaRPr lang="de-DE" sz="2600" b="1" i="1" dirty="0" smtClean="0">
              <a:latin typeface="Times New Roman" panose="02020603050405020304" pitchFamily="18" charset="0"/>
              <a:cs typeface="Times New Roman" panose="02020603050405020304" pitchFamily="18" charset="0"/>
            </a:endParaRPr>
          </a:p>
          <a:p>
            <a:r>
              <a:rPr lang="it-IT" sz="2600" dirty="0" smtClean="0">
                <a:latin typeface="Times New Roman" pitchFamily="18" charset="0"/>
                <a:cs typeface="Times New Roman" pitchFamily="18" charset="0"/>
              </a:rPr>
              <a:t>       Phủ </a:t>
            </a:r>
            <a:r>
              <a:rPr lang="it-IT" sz="2600" dirty="0">
                <a:latin typeface="Times New Roman" pitchFamily="18" charset="0"/>
                <a:cs typeface="Times New Roman" pitchFamily="18" charset="0"/>
              </a:rPr>
              <a:t>lên bề mặt kim loại một lớp sơn, dầu mỡ, chất dẻo hoặc tráng, mạ bằng một kim loại khác. </a:t>
            </a:r>
            <a:endParaRPr lang="en-US" sz="2600" dirty="0">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228600" y="3124200"/>
            <a:ext cx="8591300" cy="892552"/>
          </a:xfrm>
          <a:prstGeom prst="rect">
            <a:avLst/>
          </a:prstGeom>
        </p:spPr>
        <p:txBody>
          <a:bodyPr wrap="square">
            <a:spAutoFit/>
          </a:bodyPr>
          <a:lstStyle/>
          <a:p>
            <a:pPr algn="just">
              <a:spcBef>
                <a:spcPts val="600"/>
              </a:spcBef>
              <a:spcAft>
                <a:spcPts val="0"/>
              </a:spcAft>
            </a:pPr>
            <a:r>
              <a:rPr lang="de-DE" sz="2600" dirty="0" smtClean="0">
                <a:latin typeface="Times New Roman" panose="02020603050405020304" pitchFamily="18" charset="0"/>
                <a:ea typeface="Times New Roman" panose="02020603050405020304" pitchFamily="18" charset="0"/>
              </a:rPr>
              <a:t>VD: </a:t>
            </a:r>
            <a:r>
              <a:rPr lang="it-IT" sz="2600" dirty="0">
                <a:latin typeface="Times New Roman" panose="02020603050405020304" pitchFamily="18" charset="0"/>
                <a:ea typeface="SimSun" panose="02010600030101010101" pitchFamily="2" charset="-122"/>
              </a:rPr>
              <a:t>Các loại sơn chống gỉ, dầu mỡ, tráng men, </a:t>
            </a:r>
            <a:r>
              <a:rPr lang="it-IT" sz="2600" dirty="0" smtClean="0">
                <a:latin typeface="Times New Roman" panose="02020603050405020304" pitchFamily="18" charset="0"/>
                <a:ea typeface="SimSun" panose="02010600030101010101" pitchFamily="2" charset="-122"/>
              </a:rPr>
              <a:t>mạ một số kim loại bền (crom, đồng, vàng,...), </a:t>
            </a:r>
            <a:r>
              <a:rPr lang="it-IT" sz="2600" dirty="0">
                <a:latin typeface="Times New Roman" panose="02020603050405020304" pitchFamily="18" charset="0"/>
                <a:ea typeface="SimSun" panose="02010600030101010101" pitchFamily="2" charset="-122"/>
              </a:rPr>
              <a:t>phủ hợp chất polime...</a:t>
            </a:r>
            <a:endParaRPr lang="en-US" sz="2600" dirty="0">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304800" y="4531749"/>
            <a:ext cx="2301558" cy="1726168"/>
          </a:xfrm>
          <a:prstGeom prst="rect">
            <a:avLst/>
          </a:prstGeom>
        </p:spPr>
      </p:pic>
      <p:pic>
        <p:nvPicPr>
          <p:cNvPr id="4" name="Picture 3"/>
          <p:cNvPicPr>
            <a:picLocks noChangeAspect="1"/>
          </p:cNvPicPr>
          <p:nvPr/>
        </p:nvPicPr>
        <p:blipFill>
          <a:blip r:embed="rId6"/>
          <a:stretch>
            <a:fillRect/>
          </a:stretch>
        </p:blipFill>
        <p:spPr>
          <a:xfrm>
            <a:off x="5867400" y="4540368"/>
            <a:ext cx="3048000" cy="1708032"/>
          </a:xfrm>
          <a:prstGeom prst="rect">
            <a:avLst/>
          </a:prstGeom>
        </p:spPr>
      </p:pic>
      <p:pic>
        <p:nvPicPr>
          <p:cNvPr id="5" name="Picture 4"/>
          <p:cNvPicPr>
            <a:picLocks noChangeAspect="1"/>
          </p:cNvPicPr>
          <p:nvPr/>
        </p:nvPicPr>
        <p:blipFill>
          <a:blip r:embed="rId7"/>
          <a:stretch>
            <a:fillRect/>
          </a:stretch>
        </p:blipFill>
        <p:spPr>
          <a:xfrm>
            <a:off x="2974342" y="4530006"/>
            <a:ext cx="2588258" cy="1718766"/>
          </a:xfrm>
          <a:prstGeom prst="rect">
            <a:avLst/>
          </a:prstGeom>
        </p:spPr>
      </p:pic>
    </p:spTree>
    <p:extLst>
      <p:ext uri="{BB962C8B-B14F-4D97-AF65-F5344CB8AC3E}">
        <p14:creationId xmlns:p14="http://schemas.microsoft.com/office/powerpoint/2010/main" val="140816471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Chống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ăn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mòn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xmlns=""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xmlns=""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228600" y="1282005"/>
            <a:ext cx="8839200" cy="1384995"/>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3.2. Phương pháp bảo vệ điện hóa: </a:t>
            </a:r>
            <a:endParaRPr lang="en-US" sz="2800" b="1" dirty="0" smtClean="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Nối </a:t>
            </a:r>
            <a:r>
              <a:rPr lang="vi-VN" sz="2800" dirty="0">
                <a:latin typeface="Times New Roman" panose="02020603050405020304" pitchFamily="18" charset="0"/>
                <a:cs typeface="Times New Roman" panose="02020603050405020304" pitchFamily="18" charset="0"/>
              </a:rPr>
              <a:t>kim loại </a:t>
            </a:r>
            <a:r>
              <a:rPr lang="en-US" sz="2800" dirty="0" err="1" smtClean="0">
                <a:latin typeface="Times New Roman" panose="02020603050405020304" pitchFamily="18" charset="0"/>
                <a:cs typeface="Times New Roman" panose="02020603050405020304" pitchFamily="18" charset="0"/>
              </a:rPr>
              <a:t>cần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được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vệ</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với kim loại </a:t>
            </a:r>
            <a:r>
              <a:rPr lang="vi-VN" sz="2800" dirty="0" smtClean="0">
                <a:latin typeface="Times New Roman" panose="02020603050405020304" pitchFamily="18" charset="0"/>
                <a:cs typeface="Times New Roman" panose="02020603050405020304" pitchFamily="18" charset="0"/>
              </a:rPr>
              <a:t>có </a:t>
            </a:r>
            <a:r>
              <a:rPr lang="vi-VN" sz="2800" dirty="0">
                <a:latin typeface="Times New Roman" panose="02020603050405020304" pitchFamily="18" charset="0"/>
                <a:cs typeface="Times New Roman" panose="02020603050405020304" pitchFamily="18" charset="0"/>
              </a:rPr>
              <a:t>tính khử mạnh hơn.</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1"/>
          <p:cNvSpPr/>
          <p:nvPr/>
        </p:nvSpPr>
        <p:spPr>
          <a:xfrm>
            <a:off x="228600" y="2667000"/>
            <a:ext cx="8591300" cy="1384995"/>
          </a:xfrm>
          <a:prstGeom prst="rect">
            <a:avLst/>
          </a:prstGeom>
        </p:spPr>
        <p:txBody>
          <a:bodyPr wrap="square">
            <a:spAutoFit/>
          </a:bodyPr>
          <a:lstStyle/>
          <a:p>
            <a:pPr algn="just">
              <a:spcBef>
                <a:spcPts val="600"/>
              </a:spcBef>
              <a:spcAft>
                <a:spcPts val="0"/>
              </a:spcAft>
            </a:pPr>
            <a:r>
              <a:rPr lang="en-US" sz="2800" dirty="0" smtClean="0">
                <a:latin typeface="Times New Roman" panose="02020603050405020304" pitchFamily="18" charset="0"/>
                <a:ea typeface="Times New Roman" panose="02020603050405020304" pitchFamily="18" charset="0"/>
              </a:rPr>
              <a:t>VD</a:t>
            </a:r>
            <a:r>
              <a:rPr lang="vi-VN" sz="2800" dirty="0" smtClean="0">
                <a:latin typeface="Times New Roman" panose="02020603050405020304" pitchFamily="18" charset="0"/>
                <a:ea typeface="Times New Roman" panose="02020603050405020304" pitchFamily="18" charset="0"/>
              </a:rPr>
              <a:t>: </a:t>
            </a:r>
            <a:r>
              <a:rPr lang="vi-VN" sz="2800" dirty="0">
                <a:latin typeface="Times New Roman" panose="02020603050405020304" pitchFamily="18" charset="0"/>
                <a:ea typeface="Times New Roman" panose="02020603050405020304" pitchFamily="18" charset="0"/>
              </a:rPr>
              <a:t>Để bảo vệ vỏ tàu biển bằng thép, chúng ta gắn các lá Kẽm (Zn) vào phía ngoài vỏ tàu ở phần chìm trong nước biển. </a:t>
            </a:r>
            <a:endParaRPr lang="en-US" sz="2800" dirty="0">
              <a:latin typeface="Times New Roman" panose="02020603050405020304" pitchFamily="18" charset="0"/>
              <a:ea typeface="Times New Roman" panose="02020603050405020304" pitchFamily="18" charset="0"/>
            </a:endParaRPr>
          </a:p>
        </p:txBody>
      </p:sp>
      <p:pic>
        <p:nvPicPr>
          <p:cNvPr id="6" name="Picture 5"/>
          <p:cNvPicPr>
            <a:picLocks noChangeAspect="1"/>
          </p:cNvPicPr>
          <p:nvPr/>
        </p:nvPicPr>
        <p:blipFill>
          <a:blip r:embed="rId5"/>
          <a:stretch>
            <a:fillRect/>
          </a:stretch>
        </p:blipFill>
        <p:spPr>
          <a:xfrm>
            <a:off x="2438400" y="3746153"/>
            <a:ext cx="3810000" cy="2552700"/>
          </a:xfrm>
          <a:prstGeom prst="rect">
            <a:avLst/>
          </a:prstGeom>
        </p:spPr>
      </p:pic>
    </p:spTree>
    <p:extLst>
      <p:ext uri="{BB962C8B-B14F-4D97-AF65-F5344CB8AC3E}">
        <p14:creationId xmlns:p14="http://schemas.microsoft.com/office/powerpoint/2010/main" val="1459337406"/>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AutoShape 2"/>
          <p:cNvSpPr>
            <a:spLocks noChangeArrowheads="1"/>
          </p:cNvSpPr>
          <p:nvPr/>
        </p:nvSpPr>
        <p:spPr bwMode="auto">
          <a:xfrm>
            <a:off x="4800600" y="3505200"/>
            <a:ext cx="1066800" cy="1143000"/>
          </a:xfrm>
          <a:prstGeom prst="irregularSeal2">
            <a:avLst/>
          </a:prstGeom>
          <a:solidFill>
            <a:srgbClr val="FF3300"/>
          </a:solidFill>
          <a:ln w="38100">
            <a:solidFill>
              <a:srgbClr val="66FF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4579" name="Rectangle 4"/>
          <p:cNvSpPr>
            <a:spLocks noGrp="1" noChangeArrowheads="1"/>
          </p:cNvSpPr>
          <p:nvPr>
            <p:ph type="body" idx="1"/>
          </p:nvPr>
        </p:nvSpPr>
        <p:spPr>
          <a:xfrm>
            <a:off x="228600" y="1600200"/>
            <a:ext cx="8458200" cy="4876800"/>
          </a:xfrm>
        </p:spPr>
        <p:txBody>
          <a:bodyPr/>
          <a:lstStyle/>
          <a:p>
            <a:pPr eaLnBrk="1" hangingPunct="1">
              <a:lnSpc>
                <a:spcPct val="110000"/>
              </a:lnSpc>
              <a:buFont typeface="Wingdings" pitchFamily="2" charset="2"/>
              <a:buNone/>
            </a:pPr>
            <a:r>
              <a:rPr lang="en-US" sz="3600" b="1" u="sng" dirty="0" err="1" smtClean="0">
                <a:latin typeface="Times New Roman" pitchFamily="18" charset="0"/>
              </a:rPr>
              <a:t>Câu</a:t>
            </a:r>
            <a:r>
              <a:rPr lang="en-US" sz="3600" b="1" u="sng" dirty="0" smtClean="0">
                <a:latin typeface="Times New Roman" pitchFamily="18" charset="0"/>
              </a:rPr>
              <a:t> 1:</a:t>
            </a:r>
            <a:r>
              <a:rPr lang="en-US" sz="3600" dirty="0" smtClean="0">
                <a:latin typeface="Times New Roman" pitchFamily="18" charset="0"/>
              </a:rPr>
              <a:t> </a:t>
            </a:r>
            <a:r>
              <a:rPr lang="en-US" sz="3600" dirty="0" err="1" smtClean="0">
                <a:latin typeface="Times New Roman" pitchFamily="18" charset="0"/>
              </a:rPr>
              <a:t>Chất</a:t>
            </a:r>
            <a:r>
              <a:rPr lang="en-US" sz="3600" dirty="0" smtClean="0">
                <a:latin typeface="Times New Roman" pitchFamily="18" charset="0"/>
              </a:rPr>
              <a:t> </a:t>
            </a:r>
            <a:r>
              <a:rPr lang="en-US" sz="3600" dirty="0" err="1" smtClean="0">
                <a:latin typeface="Times New Roman" pitchFamily="18" charset="0"/>
              </a:rPr>
              <a:t>nào</a:t>
            </a:r>
            <a:r>
              <a:rPr lang="en-US" sz="3600" dirty="0" smtClean="0">
                <a:latin typeface="Times New Roman" pitchFamily="18" charset="0"/>
              </a:rPr>
              <a:t> </a:t>
            </a:r>
            <a:r>
              <a:rPr lang="en-US" sz="3600" dirty="0" err="1" smtClean="0">
                <a:latin typeface="Times New Roman" pitchFamily="18" charset="0"/>
              </a:rPr>
              <a:t>sau</a:t>
            </a:r>
            <a:r>
              <a:rPr lang="en-US" sz="3600" dirty="0" smtClean="0">
                <a:latin typeface="Times New Roman" pitchFamily="18" charset="0"/>
              </a:rPr>
              <a:t> </a:t>
            </a:r>
            <a:r>
              <a:rPr lang="en-US" sz="3600" dirty="0" err="1" smtClean="0">
                <a:latin typeface="Times New Roman" pitchFamily="18" charset="0"/>
              </a:rPr>
              <a:t>đây</a:t>
            </a:r>
            <a:r>
              <a:rPr lang="en-US" sz="3600" dirty="0" smtClean="0">
                <a:latin typeface="Times New Roman" pitchFamily="18" charset="0"/>
              </a:rPr>
              <a:t> </a:t>
            </a:r>
            <a:r>
              <a:rPr lang="en-US" sz="3600" dirty="0" err="1" smtClean="0">
                <a:latin typeface="Times New Roman" pitchFamily="18" charset="0"/>
              </a:rPr>
              <a:t>trong</a:t>
            </a:r>
            <a:r>
              <a:rPr lang="en-US" sz="3600" dirty="0" smtClean="0">
                <a:latin typeface="Times New Roman" pitchFamily="18" charset="0"/>
              </a:rPr>
              <a:t> </a:t>
            </a:r>
            <a:r>
              <a:rPr lang="en-US" sz="3600" dirty="0" err="1" smtClean="0">
                <a:latin typeface="Times New Roman" pitchFamily="18" charset="0"/>
              </a:rPr>
              <a:t>khí</a:t>
            </a:r>
            <a:r>
              <a:rPr lang="en-US" sz="3600" dirty="0" smtClean="0">
                <a:latin typeface="Times New Roman" pitchFamily="18" charset="0"/>
              </a:rPr>
              <a:t> </a:t>
            </a:r>
            <a:r>
              <a:rPr lang="en-US" sz="3600" dirty="0" err="1" smtClean="0">
                <a:latin typeface="Times New Roman" pitchFamily="18" charset="0"/>
              </a:rPr>
              <a:t>quyển</a:t>
            </a:r>
            <a:r>
              <a:rPr lang="en-US" sz="3600" dirty="0" smtClean="0">
                <a:latin typeface="Times New Roman" pitchFamily="18" charset="0"/>
              </a:rPr>
              <a:t> </a:t>
            </a:r>
            <a:r>
              <a:rPr lang="en-US" sz="3600" dirty="0" err="1" smtClean="0">
                <a:latin typeface="Times New Roman" pitchFamily="18" charset="0"/>
              </a:rPr>
              <a:t>không</a:t>
            </a:r>
            <a:r>
              <a:rPr lang="en-US" sz="3600" dirty="0" smtClean="0">
                <a:latin typeface="Times New Roman" pitchFamily="18" charset="0"/>
              </a:rPr>
              <a:t> </a:t>
            </a:r>
            <a:r>
              <a:rPr lang="en-US" sz="3600" dirty="0" err="1" smtClean="0">
                <a:latin typeface="Times New Roman" pitchFamily="18" charset="0"/>
              </a:rPr>
              <a:t>gây</a:t>
            </a:r>
            <a:r>
              <a:rPr lang="en-US" sz="3600" dirty="0" smtClean="0">
                <a:latin typeface="Times New Roman" pitchFamily="18" charset="0"/>
              </a:rPr>
              <a:t> </a:t>
            </a:r>
            <a:r>
              <a:rPr lang="en-US" sz="3600" dirty="0" err="1" smtClean="0">
                <a:latin typeface="Times New Roman" pitchFamily="18" charset="0"/>
              </a:rPr>
              <a:t>ra</a:t>
            </a:r>
            <a:r>
              <a:rPr lang="en-US" sz="3600" dirty="0" smtClean="0">
                <a:latin typeface="Times New Roman" pitchFamily="18" charset="0"/>
              </a:rPr>
              <a:t> </a:t>
            </a:r>
            <a:r>
              <a:rPr lang="en-US" sz="3600" dirty="0" err="1" smtClean="0">
                <a:latin typeface="Times New Roman" pitchFamily="18" charset="0"/>
              </a:rPr>
              <a:t>sự</a:t>
            </a:r>
            <a:r>
              <a:rPr lang="en-US" sz="3600" dirty="0" smtClean="0">
                <a:latin typeface="Times New Roman" pitchFamily="18" charset="0"/>
              </a:rPr>
              <a:t> </a:t>
            </a:r>
            <a:r>
              <a:rPr lang="en-US" sz="3600" dirty="0" err="1" smtClean="0">
                <a:latin typeface="Times New Roman" pitchFamily="18" charset="0"/>
              </a:rPr>
              <a:t>ăn</a:t>
            </a:r>
            <a:r>
              <a:rPr lang="en-US" sz="3600" dirty="0" smtClean="0">
                <a:latin typeface="Times New Roman" pitchFamily="18" charset="0"/>
              </a:rPr>
              <a:t> </a:t>
            </a:r>
            <a:r>
              <a:rPr lang="en-US" sz="3600" dirty="0" err="1" smtClean="0">
                <a:latin typeface="Times New Roman" pitchFamily="18" charset="0"/>
              </a:rPr>
              <a:t>mòn</a:t>
            </a:r>
            <a:r>
              <a:rPr lang="en-US" sz="3600" dirty="0" smtClean="0">
                <a:latin typeface="Times New Roman" pitchFamily="18" charset="0"/>
              </a:rPr>
              <a:t> </a:t>
            </a:r>
            <a:r>
              <a:rPr lang="en-US" sz="3600" dirty="0" err="1" smtClean="0">
                <a:latin typeface="Times New Roman" pitchFamily="18" charset="0"/>
              </a:rPr>
              <a:t>kim</a:t>
            </a:r>
            <a:r>
              <a:rPr lang="en-US" sz="3600" dirty="0" smtClean="0">
                <a:latin typeface="Times New Roman" pitchFamily="18" charset="0"/>
              </a:rPr>
              <a:t> </a:t>
            </a:r>
            <a:r>
              <a:rPr lang="en-US" sz="3600" dirty="0" err="1" smtClean="0">
                <a:latin typeface="Times New Roman" pitchFamily="18" charset="0"/>
              </a:rPr>
              <a:t>loại</a:t>
            </a:r>
            <a:r>
              <a:rPr lang="en-US" sz="3600" dirty="0" smtClean="0">
                <a:latin typeface="Times New Roman" pitchFamily="18" charset="0"/>
              </a:rPr>
              <a:t>?</a:t>
            </a:r>
          </a:p>
          <a:p>
            <a:pPr eaLnBrk="1" hangingPunct="1">
              <a:lnSpc>
                <a:spcPct val="110000"/>
              </a:lnSpc>
              <a:buFont typeface="Wingdings" pitchFamily="2" charset="2"/>
              <a:buNone/>
            </a:pPr>
            <a:r>
              <a:rPr lang="en-US" sz="3600" dirty="0" smtClean="0">
                <a:latin typeface="Times New Roman" pitchFamily="18" charset="0"/>
              </a:rPr>
              <a:t>    A. O</a:t>
            </a:r>
            <a:r>
              <a:rPr lang="en-US" sz="3600" baseline="-25000" dirty="0" smtClean="0">
                <a:latin typeface="Times New Roman" pitchFamily="18" charset="0"/>
              </a:rPr>
              <a:t>2                                             </a:t>
            </a:r>
            <a:r>
              <a:rPr lang="en-US" sz="3600" dirty="0" smtClean="0">
                <a:latin typeface="Times New Roman" pitchFamily="18" charset="0"/>
              </a:rPr>
              <a:t>B. H</a:t>
            </a:r>
            <a:r>
              <a:rPr lang="en-US" sz="3600" baseline="-25000" dirty="0" smtClean="0">
                <a:latin typeface="Times New Roman" pitchFamily="18" charset="0"/>
              </a:rPr>
              <a:t>2</a:t>
            </a:r>
            <a:endParaRPr lang="en-US" sz="3600" dirty="0" smtClean="0">
              <a:latin typeface="Times New Roman" pitchFamily="18" charset="0"/>
            </a:endParaRPr>
          </a:p>
          <a:p>
            <a:pPr eaLnBrk="1" hangingPunct="1">
              <a:lnSpc>
                <a:spcPct val="110000"/>
              </a:lnSpc>
              <a:buFont typeface="Wingdings" pitchFamily="2" charset="2"/>
              <a:buNone/>
            </a:pPr>
            <a:r>
              <a:rPr lang="en-US" sz="3600" dirty="0" smtClean="0">
                <a:latin typeface="Times New Roman" pitchFamily="18" charset="0"/>
              </a:rPr>
              <a:t>    C. H</a:t>
            </a:r>
            <a:r>
              <a:rPr lang="en-US" sz="3600" baseline="-25000" dirty="0" smtClean="0">
                <a:latin typeface="Times New Roman" pitchFamily="18" charset="0"/>
              </a:rPr>
              <a:t>2</a:t>
            </a:r>
            <a:r>
              <a:rPr lang="en-US" sz="3600" dirty="0" smtClean="0">
                <a:latin typeface="Times New Roman" pitchFamily="18" charset="0"/>
              </a:rPr>
              <a:t>O                           D. N</a:t>
            </a:r>
            <a:r>
              <a:rPr lang="en-US" sz="3600" baseline="-25000" dirty="0" smtClean="0">
                <a:latin typeface="Times New Roman" pitchFamily="18" charset="0"/>
              </a:rPr>
              <a:t>2</a:t>
            </a:r>
            <a:endParaRPr lang="en-US" sz="3600" dirty="0" smtClean="0">
              <a:latin typeface="Times New Roman" pitchFamily="18" charset="0"/>
            </a:endParaRPr>
          </a:p>
          <a:p>
            <a:pPr eaLnBrk="1" hangingPunct="1">
              <a:lnSpc>
                <a:spcPct val="110000"/>
              </a:lnSpc>
              <a:buFont typeface="Wingdings" pitchFamily="2" charset="2"/>
              <a:buNone/>
            </a:pPr>
            <a:endParaRPr lang="en-US" sz="3600" dirty="0" smtClean="0">
              <a:latin typeface="Times New Roman" pitchFamily="18" charset="0"/>
            </a:endParaRPr>
          </a:p>
        </p:txBody>
      </p:sp>
      <p:pic>
        <p:nvPicPr>
          <p:cNvPr id="24580" name="Picture 5" descr="caffeine_molecule_md_blk"/>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descr="flyingmolecul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2" name="Rectangle 8"/>
          <p:cNvSpPr>
            <a:spLocks noChangeArrowheads="1"/>
          </p:cNvSpPr>
          <p:nvPr/>
        </p:nvSpPr>
        <p:spPr bwMode="auto">
          <a:xfrm>
            <a:off x="1600200" y="381000"/>
            <a:ext cx="6096000" cy="990600"/>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grpSp>
        <p:nvGrpSpPr>
          <p:cNvPr id="8" name="Group 7"/>
          <p:cNvGrpSpPr/>
          <p:nvPr/>
        </p:nvGrpSpPr>
        <p:grpSpPr>
          <a:xfrm>
            <a:off x="0" y="6221968"/>
            <a:ext cx="9144000" cy="533400"/>
            <a:chOff x="0" y="6324600"/>
            <a:chExt cx="9144000" cy="533400"/>
          </a:xfrm>
        </p:grpSpPr>
        <p:pic>
          <p:nvPicPr>
            <p:cNvPr id="9"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0" name="Rectangle 9">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38676307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par>
                                <p:cTn id="8" presetID="22" presetClass="emph" presetSubtype="0" repeatCount="indefinite" fill="hold" grpId="1" nodeType="withEffect">
                                  <p:stCondLst>
                                    <p:cond delay="0"/>
                                  </p:stCondLst>
                                  <p:endCondLst>
                                    <p:cond evt="onNext" delay="0">
                                      <p:tgtEl>
                                        <p:sldTgt/>
                                      </p:tgtEl>
                                    </p:cond>
                                  </p:endCondLst>
                                  <p:childTnLst>
                                    <p:animClr clrSpc="hsl" dir="cw">
                                      <p:cBhvr override="childStyle">
                                        <p:cTn id="9" dur="500" fill="hold"/>
                                        <p:tgtEl>
                                          <p:spTgt spid="35842"/>
                                        </p:tgtEl>
                                        <p:attrNameLst>
                                          <p:attrName>style.color</p:attrName>
                                        </p:attrNameLst>
                                      </p:cBhvr>
                                      <p:by>
                                        <p:hsl h="-7200000" s="0" l="0"/>
                                      </p:by>
                                    </p:animClr>
                                    <p:animClr clrSpc="hsl" dir="cw">
                                      <p:cBhvr>
                                        <p:cTn id="10" dur="500" fill="hold"/>
                                        <p:tgtEl>
                                          <p:spTgt spid="35842"/>
                                        </p:tgtEl>
                                        <p:attrNameLst>
                                          <p:attrName>fillcolor</p:attrName>
                                        </p:attrNameLst>
                                      </p:cBhvr>
                                      <p:by>
                                        <p:hsl h="-7200000" s="0" l="0"/>
                                      </p:by>
                                    </p:animClr>
                                    <p:animClr clrSpc="hsl" dir="cw">
                                      <p:cBhvr>
                                        <p:cTn id="11" dur="500" fill="hold"/>
                                        <p:tgtEl>
                                          <p:spTgt spid="35842"/>
                                        </p:tgtEl>
                                        <p:attrNameLst>
                                          <p:attrName>stroke.color</p:attrName>
                                        </p:attrNameLst>
                                      </p:cBhvr>
                                      <p:by>
                                        <p:hsl h="-7200000" s="0" l="0"/>
                                      </p:by>
                                    </p:animClr>
                                    <p:set>
                                      <p:cBhvr>
                                        <p:cTn id="12" dur="500" fill="hold"/>
                                        <p:tgtEl>
                                          <p:spTgt spid="3584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animBg="1"/>
      <p:bldP spid="35842"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AutoShape 2"/>
          <p:cNvSpPr>
            <a:spLocks noChangeArrowheads="1"/>
          </p:cNvSpPr>
          <p:nvPr/>
        </p:nvSpPr>
        <p:spPr bwMode="auto">
          <a:xfrm>
            <a:off x="1905000" y="4114800"/>
            <a:ext cx="1066800" cy="1143000"/>
          </a:xfrm>
          <a:prstGeom prst="irregularSeal2">
            <a:avLst/>
          </a:prstGeom>
          <a:solidFill>
            <a:srgbClr val="FF3300"/>
          </a:solidFill>
          <a:ln w="38100">
            <a:solidFill>
              <a:srgbClr val="66FF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5603" name="Rectangle 3"/>
          <p:cNvSpPr>
            <a:spLocks noGrp="1" noChangeArrowheads="1"/>
          </p:cNvSpPr>
          <p:nvPr>
            <p:ph type="body" idx="1"/>
          </p:nvPr>
        </p:nvSpPr>
        <p:spPr/>
        <p:txBody>
          <a:bodyPr/>
          <a:lstStyle/>
          <a:p>
            <a:pPr eaLnBrk="1" hangingPunct="1">
              <a:lnSpc>
                <a:spcPct val="120000"/>
              </a:lnSpc>
              <a:buFont typeface="Wingdings" pitchFamily="2" charset="2"/>
              <a:buNone/>
            </a:pPr>
            <a:r>
              <a:rPr lang="en-US" sz="3600" b="1" u="sng" smtClean="0">
                <a:latin typeface="Times New Roman" pitchFamily="18" charset="0"/>
              </a:rPr>
              <a:t>Câu 2:</a:t>
            </a:r>
            <a:r>
              <a:rPr lang="en-US" smtClean="0">
                <a:latin typeface="Times New Roman" pitchFamily="18" charset="0"/>
              </a:rPr>
              <a:t> </a:t>
            </a:r>
            <a:r>
              <a:rPr lang="en-US" b="1" smtClean="0">
                <a:latin typeface="Times New Roman" pitchFamily="18" charset="0"/>
              </a:rPr>
              <a:t>Phản ứng hoá học nào xảy ra trong sự ăn mòn kim loại ?</a:t>
            </a:r>
          </a:p>
          <a:p>
            <a:pPr eaLnBrk="1" hangingPunct="1">
              <a:lnSpc>
                <a:spcPct val="120000"/>
              </a:lnSpc>
              <a:buFont typeface="Wingdings" pitchFamily="2" charset="2"/>
              <a:buNone/>
            </a:pPr>
            <a:r>
              <a:rPr lang="en-US" smtClean="0">
                <a:latin typeface="Times New Roman" pitchFamily="18" charset="0"/>
              </a:rPr>
              <a:t>                  A. Phản ứng trao đổi.</a:t>
            </a:r>
          </a:p>
          <a:p>
            <a:pPr eaLnBrk="1" hangingPunct="1">
              <a:lnSpc>
                <a:spcPct val="120000"/>
              </a:lnSpc>
              <a:buFont typeface="Wingdings" pitchFamily="2" charset="2"/>
              <a:buNone/>
            </a:pPr>
            <a:r>
              <a:rPr lang="en-US" smtClean="0">
                <a:latin typeface="Times New Roman" pitchFamily="18" charset="0"/>
              </a:rPr>
              <a:t>                  B. Phản ứng thuỷ phân.</a:t>
            </a:r>
          </a:p>
          <a:p>
            <a:pPr eaLnBrk="1" hangingPunct="1">
              <a:lnSpc>
                <a:spcPct val="120000"/>
              </a:lnSpc>
              <a:buFont typeface="Wingdings" pitchFamily="2" charset="2"/>
              <a:buNone/>
            </a:pPr>
            <a:r>
              <a:rPr lang="en-US" smtClean="0">
                <a:latin typeface="Times New Roman" pitchFamily="18" charset="0"/>
              </a:rPr>
              <a:t>                  C. Phản ứng oxi hoá- khử.</a:t>
            </a:r>
          </a:p>
          <a:p>
            <a:pPr eaLnBrk="1" hangingPunct="1">
              <a:lnSpc>
                <a:spcPct val="120000"/>
              </a:lnSpc>
              <a:buFont typeface="Wingdings" pitchFamily="2" charset="2"/>
              <a:buNone/>
            </a:pPr>
            <a:r>
              <a:rPr lang="en-US" smtClean="0">
                <a:latin typeface="Times New Roman" pitchFamily="18" charset="0"/>
              </a:rPr>
              <a:t>                  D. Phản ứng axit- bazơ.</a:t>
            </a:r>
          </a:p>
        </p:txBody>
      </p:sp>
      <p:pic>
        <p:nvPicPr>
          <p:cNvPr id="25604" name="Picture 5" descr="caffeine_molecule_md_blk"/>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6" descr="flyingmolecul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Rectangle 8"/>
          <p:cNvSpPr>
            <a:spLocks noChangeArrowheads="1"/>
          </p:cNvSpPr>
          <p:nvPr/>
        </p:nvSpPr>
        <p:spPr bwMode="auto">
          <a:xfrm>
            <a:off x="1600200" y="381000"/>
            <a:ext cx="6096000" cy="990600"/>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grpSp>
        <p:nvGrpSpPr>
          <p:cNvPr id="7" name="Group 6"/>
          <p:cNvGrpSpPr/>
          <p:nvPr/>
        </p:nvGrpSpPr>
        <p:grpSpPr>
          <a:xfrm>
            <a:off x="0" y="6289964"/>
            <a:ext cx="9144000" cy="533400"/>
            <a:chOff x="0" y="6324600"/>
            <a:chExt cx="9144000" cy="533400"/>
          </a:xfrm>
        </p:grpSpPr>
        <p:pic>
          <p:nvPicPr>
            <p:cNvPr id="8"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9" name="Rectangle 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34387082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linds(horizontal)">
                                      <p:cBhvr>
                                        <p:cTn id="7" dur="500"/>
                                        <p:tgtEl>
                                          <p:spTgt spid="36866"/>
                                        </p:tgtEl>
                                      </p:cBhvr>
                                    </p:animEffect>
                                  </p:childTnLst>
                                </p:cTn>
                              </p:par>
                              <p:par>
                                <p:cTn id="8" presetID="22" presetClass="emph" presetSubtype="0" repeatCount="indefinite" fill="hold" grpId="1" nodeType="withEffect">
                                  <p:stCondLst>
                                    <p:cond delay="0"/>
                                  </p:stCondLst>
                                  <p:endCondLst>
                                    <p:cond evt="onNext" delay="0">
                                      <p:tgtEl>
                                        <p:sldTgt/>
                                      </p:tgtEl>
                                    </p:cond>
                                  </p:endCondLst>
                                  <p:childTnLst>
                                    <p:animClr clrSpc="hsl" dir="cw">
                                      <p:cBhvr override="childStyle">
                                        <p:cTn id="9" dur="500" fill="hold"/>
                                        <p:tgtEl>
                                          <p:spTgt spid="36866"/>
                                        </p:tgtEl>
                                        <p:attrNameLst>
                                          <p:attrName>style.color</p:attrName>
                                        </p:attrNameLst>
                                      </p:cBhvr>
                                      <p:by>
                                        <p:hsl h="-7200000" s="0" l="0"/>
                                      </p:by>
                                    </p:animClr>
                                    <p:animClr clrSpc="hsl" dir="cw">
                                      <p:cBhvr>
                                        <p:cTn id="10" dur="500" fill="hold"/>
                                        <p:tgtEl>
                                          <p:spTgt spid="36866"/>
                                        </p:tgtEl>
                                        <p:attrNameLst>
                                          <p:attrName>fillcolor</p:attrName>
                                        </p:attrNameLst>
                                      </p:cBhvr>
                                      <p:by>
                                        <p:hsl h="-7200000" s="0" l="0"/>
                                      </p:by>
                                    </p:animClr>
                                    <p:animClr clrSpc="hsl" dir="cw">
                                      <p:cBhvr>
                                        <p:cTn id="11" dur="500" fill="hold"/>
                                        <p:tgtEl>
                                          <p:spTgt spid="36866"/>
                                        </p:tgtEl>
                                        <p:attrNameLst>
                                          <p:attrName>stroke.color</p:attrName>
                                        </p:attrNameLst>
                                      </p:cBhvr>
                                      <p:by>
                                        <p:hsl h="-7200000" s="0" l="0"/>
                                      </p:by>
                                    </p:animClr>
                                    <p:set>
                                      <p:cBhvr>
                                        <p:cTn id="12" dur="500" fill="hold"/>
                                        <p:tgtEl>
                                          <p:spTgt spid="3686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animBg="1"/>
      <p:bldP spid="3686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AutoShape 2"/>
          <p:cNvSpPr>
            <a:spLocks noChangeArrowheads="1"/>
          </p:cNvSpPr>
          <p:nvPr/>
        </p:nvSpPr>
        <p:spPr bwMode="auto">
          <a:xfrm>
            <a:off x="1219200" y="3886200"/>
            <a:ext cx="1066800" cy="1143000"/>
          </a:xfrm>
          <a:prstGeom prst="irregularSeal2">
            <a:avLst/>
          </a:prstGeom>
          <a:solidFill>
            <a:srgbClr val="FF3300"/>
          </a:solidFill>
          <a:ln w="38100">
            <a:solidFill>
              <a:srgbClr val="66FF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atin typeface="Garamond" pitchFamily="18" charset="0"/>
            </a:endParaRPr>
          </a:p>
        </p:txBody>
      </p:sp>
      <p:sp>
        <p:nvSpPr>
          <p:cNvPr id="26627" name="Rectangle 3"/>
          <p:cNvSpPr>
            <a:spLocks noGrp="1" noChangeArrowheads="1"/>
          </p:cNvSpPr>
          <p:nvPr>
            <p:ph type="body" idx="1"/>
          </p:nvPr>
        </p:nvSpPr>
        <p:spPr>
          <a:xfrm>
            <a:off x="457200" y="1600200"/>
            <a:ext cx="8229600" cy="4876800"/>
          </a:xfrm>
        </p:spPr>
        <p:txBody>
          <a:bodyPr/>
          <a:lstStyle/>
          <a:p>
            <a:pPr eaLnBrk="1" hangingPunct="1">
              <a:buFont typeface="Wingdings" pitchFamily="2" charset="2"/>
              <a:buNone/>
            </a:pPr>
            <a:r>
              <a:rPr lang="en-US" sz="3600" b="1" u="sng" smtClean="0">
                <a:latin typeface="Times New Roman" pitchFamily="18" charset="0"/>
              </a:rPr>
              <a:t>Câu 3:</a:t>
            </a:r>
            <a:r>
              <a:rPr lang="en-US" sz="3600" smtClean="0">
                <a:latin typeface="Times New Roman" pitchFamily="18" charset="0"/>
              </a:rPr>
              <a:t> </a:t>
            </a:r>
            <a:r>
              <a:rPr lang="en-US" sz="3600" b="1" smtClean="0">
                <a:latin typeface="Times New Roman" pitchFamily="18" charset="0"/>
              </a:rPr>
              <a:t>Sắt tây là sắt tráng thiếc. Nếu lớp thiếc bị xước sâu tới lớp sắt thì kim loại bị ăn mòn trước là:</a:t>
            </a:r>
          </a:p>
          <a:p>
            <a:pPr eaLnBrk="1" hangingPunct="1">
              <a:buFont typeface="Wingdings" pitchFamily="2" charset="2"/>
              <a:buNone/>
            </a:pPr>
            <a:r>
              <a:rPr lang="en-US" sz="3600" smtClean="0">
                <a:latin typeface="Times New Roman" pitchFamily="18" charset="0"/>
              </a:rPr>
              <a:t>         A. Thiếc.</a:t>
            </a:r>
          </a:p>
          <a:p>
            <a:pPr eaLnBrk="1" hangingPunct="1">
              <a:buFont typeface="Wingdings" pitchFamily="2" charset="2"/>
              <a:buNone/>
            </a:pPr>
            <a:r>
              <a:rPr lang="en-US" sz="3600" smtClean="0">
                <a:latin typeface="Times New Roman" pitchFamily="18" charset="0"/>
              </a:rPr>
              <a:t>         B. Sắt.</a:t>
            </a:r>
          </a:p>
          <a:p>
            <a:pPr eaLnBrk="1" hangingPunct="1">
              <a:buFont typeface="Wingdings" pitchFamily="2" charset="2"/>
              <a:buNone/>
            </a:pPr>
            <a:r>
              <a:rPr lang="en-US" sz="3600" smtClean="0">
                <a:latin typeface="Times New Roman" pitchFamily="18" charset="0"/>
              </a:rPr>
              <a:t>         C. Cả hai đều bị ăn mòn như nhau.</a:t>
            </a:r>
          </a:p>
          <a:p>
            <a:pPr eaLnBrk="1" hangingPunct="1">
              <a:buFont typeface="Wingdings" pitchFamily="2" charset="2"/>
              <a:buNone/>
            </a:pPr>
            <a:r>
              <a:rPr lang="en-US" sz="3600" smtClean="0">
                <a:latin typeface="Times New Roman" pitchFamily="18" charset="0"/>
              </a:rPr>
              <a:t>         D. Không kim loại nào bị ăn mòn.</a:t>
            </a:r>
          </a:p>
          <a:p>
            <a:pPr eaLnBrk="1" hangingPunct="1">
              <a:buFont typeface="Wingdings" pitchFamily="2" charset="2"/>
              <a:buNone/>
            </a:pPr>
            <a:endParaRPr lang="en-US" sz="3600" smtClean="0">
              <a:latin typeface="Times New Roman" pitchFamily="18" charset="0"/>
            </a:endParaRPr>
          </a:p>
        </p:txBody>
      </p:sp>
      <p:pic>
        <p:nvPicPr>
          <p:cNvPr id="26628" name="Picture 5" descr="caffeine_molecule_md_blk"/>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6" descr="flyingmolecul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Rectangle 8"/>
          <p:cNvSpPr>
            <a:spLocks noChangeArrowheads="1"/>
          </p:cNvSpPr>
          <p:nvPr/>
        </p:nvSpPr>
        <p:spPr bwMode="auto">
          <a:xfrm>
            <a:off x="1352550" y="381000"/>
            <a:ext cx="6096000" cy="990600"/>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sp>
        <p:nvSpPr>
          <p:cNvPr id="2" name="Rectangle 1"/>
          <p:cNvSpPr/>
          <p:nvPr/>
        </p:nvSpPr>
        <p:spPr>
          <a:xfrm>
            <a:off x="497032" y="5943600"/>
            <a:ext cx="7848600" cy="523220"/>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Sắt tráng </a:t>
            </a:r>
            <a:r>
              <a:rPr lang="vi-VN" sz="2800" b="1" dirty="0" smtClean="0">
                <a:latin typeface="Times New Roman" panose="02020603050405020304" pitchFamily="18" charset="0"/>
                <a:cs typeface="Times New Roman" panose="02020603050405020304" pitchFamily="18" charset="0"/>
              </a:rPr>
              <a:t>thiếc </a:t>
            </a:r>
            <a:r>
              <a:rPr lang="vi-VN" sz="2800" b="1" dirty="0">
                <a:latin typeface="Times New Roman" panose="02020603050405020304" pitchFamily="18" charset="0"/>
                <a:cs typeface="Times New Roman" panose="02020603050405020304" pitchFamily="18" charset="0"/>
              </a:rPr>
              <a:t>thì sắt bị ăn mòn trước</a:t>
            </a:r>
            <a:r>
              <a:rPr lang="en-US" sz="2800" b="1" dirty="0">
                <a:latin typeface="Times New Roman" panose="02020603050405020304" pitchFamily="18" charset="0"/>
                <a:cs typeface="Times New Roman" panose="02020603050405020304" pitchFamily="18" charset="0"/>
              </a:rPr>
              <a:t>.</a:t>
            </a:r>
            <a:endParaRPr lang="pt-BR"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45509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0"/>
                                        </p:tgtEl>
                                        <p:attrNameLst>
                                          <p:attrName>style.visibility</p:attrName>
                                        </p:attrNameLst>
                                      </p:cBhvr>
                                      <p:to>
                                        <p:strVal val="visible"/>
                                      </p:to>
                                    </p:set>
                                    <p:animEffect transition="in" filter="blinds(horizontal)">
                                      <p:cBhvr>
                                        <p:cTn id="7" dur="500"/>
                                        <p:tgtEl>
                                          <p:spTgt spid="37890"/>
                                        </p:tgtEl>
                                      </p:cBhvr>
                                    </p:animEffect>
                                  </p:childTnLst>
                                </p:cTn>
                              </p:par>
                              <p:par>
                                <p:cTn id="8" presetID="22" presetClass="emph" presetSubtype="0" repeatCount="indefinite" fill="hold" grpId="1" nodeType="withEffect">
                                  <p:stCondLst>
                                    <p:cond delay="0"/>
                                  </p:stCondLst>
                                  <p:endCondLst>
                                    <p:cond evt="onNext" delay="0">
                                      <p:tgtEl>
                                        <p:sldTgt/>
                                      </p:tgtEl>
                                    </p:cond>
                                  </p:endCondLst>
                                  <p:childTnLst>
                                    <p:animClr clrSpc="hsl" dir="cw">
                                      <p:cBhvr override="childStyle">
                                        <p:cTn id="9" dur="500" fill="hold"/>
                                        <p:tgtEl>
                                          <p:spTgt spid="37890"/>
                                        </p:tgtEl>
                                        <p:attrNameLst>
                                          <p:attrName>style.color</p:attrName>
                                        </p:attrNameLst>
                                      </p:cBhvr>
                                      <p:by>
                                        <p:hsl h="-7200000" s="0" l="0"/>
                                      </p:by>
                                    </p:animClr>
                                    <p:animClr clrSpc="hsl" dir="cw">
                                      <p:cBhvr>
                                        <p:cTn id="10" dur="500" fill="hold"/>
                                        <p:tgtEl>
                                          <p:spTgt spid="37890"/>
                                        </p:tgtEl>
                                        <p:attrNameLst>
                                          <p:attrName>fillcolor</p:attrName>
                                        </p:attrNameLst>
                                      </p:cBhvr>
                                      <p:by>
                                        <p:hsl h="-7200000" s="0" l="0"/>
                                      </p:by>
                                    </p:animClr>
                                    <p:animClr clrSpc="hsl" dir="cw">
                                      <p:cBhvr>
                                        <p:cTn id="11" dur="500" fill="hold"/>
                                        <p:tgtEl>
                                          <p:spTgt spid="37890"/>
                                        </p:tgtEl>
                                        <p:attrNameLst>
                                          <p:attrName>stroke.color</p:attrName>
                                        </p:attrNameLst>
                                      </p:cBhvr>
                                      <p:by>
                                        <p:hsl h="-7200000" s="0" l="0"/>
                                      </p:by>
                                    </p:animClr>
                                    <p:set>
                                      <p:cBhvr>
                                        <p:cTn id="12" dur="500" fill="hold"/>
                                        <p:tgtEl>
                                          <p:spTgt spid="37890"/>
                                        </p:tgtEl>
                                        <p:attrNameLst>
                                          <p:attrName>fill.type</p:attrName>
                                        </p:attrNameLst>
                                      </p:cBhvr>
                                      <p:to>
                                        <p:strVal val="solid"/>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animBg="1"/>
      <p:bldP spid="37890" grpId="1"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6324600"/>
            <a:ext cx="9144000" cy="533400"/>
            <a:chOff x="0" y="6324600"/>
            <a:chExt cx="9144000" cy="533400"/>
          </a:xfrm>
        </p:grpSpPr>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457200" y="989587"/>
            <a:ext cx="8458200" cy="3970318"/>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Câu</a:t>
            </a:r>
            <a:r>
              <a:rPr lang="en-US" sz="2800" b="1" dirty="0" smtClean="0">
                <a:solidFill>
                  <a:srgbClr val="002060"/>
                </a:solidFill>
                <a:latin typeface="Times New Roman" pitchFamily="18" charset="0"/>
                <a:cs typeface="Times New Roman" pitchFamily="18" charset="0"/>
              </a:rPr>
              <a:t> 4: </a:t>
            </a:r>
            <a:r>
              <a:rPr lang="pt-BR" sz="2800" dirty="0">
                <a:latin typeface="Times New Roman" panose="02020603050405020304" pitchFamily="18" charset="0"/>
                <a:cs typeface="Times New Roman" panose="02020603050405020304" pitchFamily="18" charset="0"/>
              </a:rPr>
              <a:t>Đinh sắt bị ăn mòn nhanh nhất trong trường hợp nào sau đây?</a:t>
            </a:r>
            <a:endParaRPr lang="en-US" sz="2800" dirty="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a) Ngâm trong dung dịch HCl;</a:t>
            </a:r>
            <a:endParaRPr lang="en-US" sz="2800" dirty="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b) Ngâm trong dung dịch 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SO</a:t>
            </a:r>
            <a:r>
              <a:rPr lang="pt-BR" sz="2800" baseline="-25000" dirty="0">
                <a:latin typeface="Times New Roman" panose="02020603050405020304" pitchFamily="18" charset="0"/>
                <a:cs typeface="Times New Roman" panose="02020603050405020304" pitchFamily="18" charset="0"/>
              </a:rPr>
              <a:t>4</a:t>
            </a:r>
            <a:r>
              <a:rPr lang="pt-BR" sz="2800" dirty="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a:p>
            <a:r>
              <a:rPr lang="pt-BR" sz="2800" dirty="0">
                <a:latin typeface="Times New Roman" panose="02020603050405020304" pitchFamily="18" charset="0"/>
                <a:cs typeface="Times New Roman" panose="02020603050405020304" pitchFamily="18" charset="0"/>
              </a:rPr>
              <a:t>c) Ngâm trong dung dịch 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SO</a:t>
            </a:r>
            <a:r>
              <a:rPr lang="pt-BR" sz="2800" baseline="-25000" dirty="0">
                <a:latin typeface="Times New Roman" panose="02020603050405020304" pitchFamily="18" charset="0"/>
                <a:cs typeface="Times New Roman" panose="02020603050405020304" pitchFamily="18" charset="0"/>
              </a:rPr>
              <a:t>4</a:t>
            </a:r>
            <a:r>
              <a:rPr lang="pt-BR" sz="2800" dirty="0">
                <a:latin typeface="Times New Roman" panose="02020603050405020304" pitchFamily="18" charset="0"/>
                <a:cs typeface="Times New Roman" panose="02020603050405020304" pitchFamily="18" charset="0"/>
              </a:rPr>
              <a:t> có nhỏ thêm vài giọt dung dịch CuSO</a:t>
            </a:r>
            <a:r>
              <a:rPr lang="pt-BR" sz="2800" baseline="-25000" dirty="0">
                <a:latin typeface="Times New Roman" panose="02020603050405020304" pitchFamily="18" charset="0"/>
                <a:cs typeface="Times New Roman" panose="02020603050405020304" pitchFamily="18" charset="0"/>
              </a:rPr>
              <a:t>4</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b="1" dirty="0" smtClean="0">
                <a:latin typeface="Times New Roman" panose="02020603050405020304" pitchFamily="18" charset="0"/>
                <a:cs typeface="Times New Roman" panose="02020603050405020304" pitchFamily="18" charset="0"/>
              </a:rPr>
              <a:t>Câu c: </a:t>
            </a:r>
            <a:r>
              <a:rPr lang="pt-BR" sz="2800" dirty="0" smtClean="0">
                <a:latin typeface="Times New Roman" panose="02020603050405020304" pitchFamily="18" charset="0"/>
                <a:cs typeface="Times New Roman" panose="02020603050405020304" pitchFamily="18" charset="0"/>
              </a:rPr>
              <a:t>Đinh </a:t>
            </a:r>
            <a:r>
              <a:rPr lang="pt-BR" sz="2800" dirty="0">
                <a:latin typeface="Times New Roman" panose="02020603050405020304" pitchFamily="18" charset="0"/>
                <a:cs typeface="Times New Roman" panose="02020603050405020304" pitchFamily="18" charset="0"/>
              </a:rPr>
              <a:t>sắt bị ăn mòn nhanh </a:t>
            </a:r>
            <a:r>
              <a:rPr lang="pt-BR" sz="2800" dirty="0" smtClean="0">
                <a:latin typeface="Times New Roman" panose="02020603050405020304" pitchFamily="18" charset="0"/>
                <a:cs typeface="Times New Roman" panose="02020603050405020304" pitchFamily="18" charset="0"/>
              </a:rPr>
              <a:t>nhất</a:t>
            </a:r>
            <a:endParaRPr lang="en-US"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sym typeface="Wingdings" panose="05000000000000000000" pitchFamily="2" charset="2"/>
              </a:rPr>
              <a:t> Vì xảy ra </a:t>
            </a:r>
            <a:r>
              <a:rPr lang="vi-VN" sz="2800" dirty="0" smtClean="0">
                <a:latin typeface="Times New Roman" panose="02020603050405020304" pitchFamily="18" charset="0"/>
                <a:cs typeface="Times New Roman" panose="02020603050405020304" pitchFamily="18" charset="0"/>
                <a:sym typeface="Wingdings" panose="05000000000000000000" pitchFamily="2" charset="2"/>
              </a:rPr>
              <a:t>hiện </a:t>
            </a:r>
            <a:r>
              <a:rPr lang="vi-VN" sz="2800" dirty="0">
                <a:latin typeface="Times New Roman" panose="02020603050405020304" pitchFamily="18" charset="0"/>
                <a:cs typeface="Times New Roman" panose="02020603050405020304" pitchFamily="18" charset="0"/>
                <a:sym typeface="Wingdings" panose="05000000000000000000" pitchFamily="2" charset="2"/>
              </a:rPr>
              <a:t>tượng ăn mòn điện </a:t>
            </a:r>
            <a:r>
              <a:rPr lang="vi-VN" sz="2800" dirty="0" smtClean="0">
                <a:latin typeface="Times New Roman" panose="02020603050405020304" pitchFamily="18" charset="0"/>
                <a:cs typeface="Times New Roman" panose="02020603050405020304" pitchFamily="18" charset="0"/>
                <a:sym typeface="Wingdings" panose="05000000000000000000" pitchFamily="2" charset="2"/>
              </a:rPr>
              <a:t>hóa</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endParaRPr lang="pt-BR" sz="2800" dirty="0" smtClean="0">
              <a:latin typeface="Times New Roman" panose="02020603050405020304" pitchFamily="18" charset="0"/>
              <a:cs typeface="Times New Roman" panose="02020603050405020304" pitchFamily="18" charset="0"/>
            </a:endParaRPr>
          </a:p>
        </p:txBody>
      </p:sp>
      <p:pic>
        <p:nvPicPr>
          <p:cNvPr id="10" name="Picture 5" descr="caffeine_molecule_md_bl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flyingmolecules"/>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8"/>
          <p:cNvSpPr>
            <a:spLocks noChangeArrowheads="1"/>
          </p:cNvSpPr>
          <p:nvPr/>
        </p:nvSpPr>
        <p:spPr bwMode="auto">
          <a:xfrm>
            <a:off x="1338695" y="241806"/>
            <a:ext cx="6096000" cy="608587"/>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spTree>
    <p:extLst>
      <p:ext uri="{BB962C8B-B14F-4D97-AF65-F5344CB8AC3E}">
        <p14:creationId xmlns:p14="http://schemas.microsoft.com/office/powerpoint/2010/main" val="375451058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5" end="5"/>
                                            </p:txEl>
                                          </p:spTgt>
                                        </p:tgtEl>
                                        <p:attrNameLst>
                                          <p:attrName>style.visibility</p:attrName>
                                        </p:attrNameLst>
                                      </p:cBhvr>
                                      <p:to>
                                        <p:strVal val="visible"/>
                                      </p:to>
                                    </p:set>
                                    <p:anim calcmode="lin" valueType="num">
                                      <p:cBhvr additive="base">
                                        <p:cTn id="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6" end="6"/>
                                            </p:txEl>
                                          </p:spTgt>
                                        </p:tgtEl>
                                        <p:attrNameLst>
                                          <p:attrName>style.visibility</p:attrName>
                                        </p:attrNameLst>
                                      </p:cBhvr>
                                      <p:to>
                                        <p:strVal val="visible"/>
                                      </p:to>
                                    </p:set>
                                    <p:anim calcmode="lin" valueType="num">
                                      <p:cBhvr additive="base">
                                        <p:cTn id="11"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304800" y="989587"/>
            <a:ext cx="8610600" cy="5262979"/>
          </a:xfrm>
          <a:prstGeom prst="rect">
            <a:avLst/>
          </a:prstGeom>
          <a:noFill/>
          <a:ln w="9525">
            <a:noFill/>
            <a:miter lim="800000"/>
            <a:headEnd/>
            <a:tailEnd/>
          </a:ln>
        </p:spPr>
        <p:txBody>
          <a:bodyPr wrap="square">
            <a:spAutoFit/>
          </a:bodyPr>
          <a:lstStyle/>
          <a:p>
            <a:r>
              <a:rPr lang="en-US" sz="2400" b="1" dirty="0" err="1" smtClean="0">
                <a:solidFill>
                  <a:srgbClr val="002060"/>
                </a:solidFill>
                <a:latin typeface="Times New Roman" pitchFamily="18" charset="0"/>
                <a:cs typeface="Times New Roman" pitchFamily="18" charset="0"/>
              </a:rPr>
              <a:t>Giải</a:t>
            </a:r>
            <a:r>
              <a:rPr lang="en-US" sz="2400" b="1" dirty="0" smtClean="0">
                <a:solidFill>
                  <a:srgbClr val="002060"/>
                </a:solidFill>
                <a:latin typeface="Times New Roman" pitchFamily="18" charset="0"/>
                <a:cs typeface="Times New Roman" pitchFamily="18" charset="0"/>
              </a:rPr>
              <a:t> </a:t>
            </a:r>
            <a:r>
              <a:rPr lang="en-US" sz="2400" b="1" dirty="0" err="1" smtClean="0">
                <a:solidFill>
                  <a:srgbClr val="002060"/>
                </a:solidFill>
                <a:latin typeface="Times New Roman" pitchFamily="18" charset="0"/>
                <a:cs typeface="Times New Roman" pitchFamily="18" charset="0"/>
              </a:rPr>
              <a:t>thích</a:t>
            </a:r>
            <a:r>
              <a:rPr lang="en-US" sz="2400" b="1" dirty="0" smtClean="0">
                <a:solidFill>
                  <a:srgbClr val="002060"/>
                </a:solidFill>
                <a:latin typeface="Times New Roman" pitchFamily="18" charset="0"/>
                <a:cs typeface="Times New Roman" pitchFamily="18" charset="0"/>
              </a:rPr>
              <a:t>:</a:t>
            </a:r>
          </a:p>
          <a:p>
            <a:pPr marL="342900" indent="-342900">
              <a:buFont typeface="Wingdings" panose="05000000000000000000" pitchFamily="2" charset="2"/>
              <a:buChar char="ü"/>
            </a:pPr>
            <a:r>
              <a:rPr lang="en-US" sz="2400" b="1" dirty="0" err="1">
                <a:latin typeface="Times New Roman" panose="02020603050405020304" pitchFamily="18" charset="0"/>
                <a:cs typeface="Times New Roman" panose="02020603050405020304" pitchFamily="18" charset="0"/>
              </a:rPr>
              <a:t>Khi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ngâm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một</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đinh</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sắt</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vào</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dung </a:t>
            </a:r>
            <a:r>
              <a:rPr lang="en-US" sz="2400" b="1" dirty="0" err="1">
                <a:latin typeface="Times New Roman" panose="02020603050405020304" pitchFamily="18" charset="0"/>
                <a:cs typeface="Times New Roman" panose="02020603050405020304" pitchFamily="18" charset="0"/>
              </a:rPr>
              <a:t>dịch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HCl</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và</a:t>
            </a:r>
            <a:r>
              <a:rPr lang="en-US" sz="2400" b="1" dirty="0" smtClean="0">
                <a:latin typeface="Times New Roman" panose="02020603050405020304" pitchFamily="18" charset="0"/>
                <a:cs typeface="Times New Roman" panose="02020603050405020304" pitchFamily="18" charset="0"/>
              </a:rPr>
              <a:t> H</a:t>
            </a:r>
            <a:r>
              <a:rPr lang="en-US" sz="2400" b="1" baseline="-25000" dirty="0" smtClean="0">
                <a:latin typeface="Times New Roman" panose="02020603050405020304" pitchFamily="18" charset="0"/>
                <a:cs typeface="Times New Roman" panose="02020603050405020304" pitchFamily="18" charset="0"/>
              </a:rPr>
              <a:t>2</a:t>
            </a:r>
            <a:r>
              <a:rPr lang="en-US" sz="2400" b="1" dirty="0" smtClean="0">
                <a:latin typeface="Times New Roman" panose="02020603050405020304" pitchFamily="18" charset="0"/>
                <a:cs typeface="Times New Roman" panose="02020603050405020304" pitchFamily="18" charset="0"/>
              </a:rPr>
              <a:t>SO</a:t>
            </a:r>
            <a:r>
              <a:rPr lang="en-US" sz="2400" b="1" baseline="-25000" dirty="0" smtClean="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thì</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xảy</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ra</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ăn</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mòn</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a:t>
            </a:r>
            <a:r>
              <a:rPr lang="en-US" sz="2400" dirty="0" err="1" smtClean="0">
                <a:latin typeface="Times New Roman" panose="02020603050405020304" pitchFamily="18" charset="0"/>
                <a:cs typeface="Times New Roman" panose="02020603050405020304" pitchFamily="18" charset="0"/>
                <a:sym typeface="Wingdings" panose="05000000000000000000" pitchFamily="2" charset="2"/>
              </a:rPr>
              <a:t>hóa</a:t>
            </a:r>
            <a:r>
              <a:rPr lang="en-US" sz="2400" dirty="0" smtClean="0">
                <a:latin typeface="Times New Roman" panose="02020603050405020304" pitchFamily="18" charset="0"/>
                <a:cs typeface="Times New Roman" panose="02020603050405020304" pitchFamily="18" charset="0"/>
                <a:sym typeface="Wingdings" panose="05000000000000000000" pitchFamily="2" charset="2"/>
              </a:rPr>
              <a:t> học.</a:t>
            </a:r>
          </a:p>
          <a:p>
            <a:r>
              <a:rPr lang="en-US" sz="2400" dirty="0" smtClean="0">
                <a:latin typeface="Times New Roman" panose="02020603050405020304" pitchFamily="18" charset="0"/>
                <a:cs typeface="Times New Roman" panose="02020603050405020304" pitchFamily="18" charset="0"/>
              </a:rPr>
              <a:t>Fe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xúc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ion H</a:t>
            </a:r>
            <a:r>
              <a:rPr lang="en-US" sz="2400" baseline="300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axit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sắt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học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smtClean="0">
                <a:latin typeface="Times New Roman" panose="02020603050405020304" pitchFamily="18" charset="0"/>
                <a:cs typeface="Times New Roman" panose="02020603050405020304" pitchFamily="18" charset="0"/>
              </a:rPr>
              <a:t>: Fe </a:t>
            </a:r>
            <a:r>
              <a:rPr lang="en-US" sz="2400" dirty="0">
                <a:latin typeface="Times New Roman" panose="02020603050405020304" pitchFamily="18" charset="0"/>
                <a:cs typeface="Times New Roman" panose="02020603050405020304" pitchFamily="18" charset="0"/>
              </a:rPr>
              <a:t>+ 2H</a:t>
            </a:r>
            <a:r>
              <a:rPr lang="en-US" sz="2400" baseline="300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 Fe</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H</a:t>
            </a:r>
            <a:r>
              <a:rPr lang="en-US" sz="2400" baseline="-25000" dirty="0" smtClean="0">
                <a:latin typeface="Times New Roman" panose="02020603050405020304" pitchFamily="18" charset="0"/>
                <a:cs typeface="Times New Roman" panose="02020603050405020304" pitchFamily="18" charset="0"/>
              </a:rPr>
              <a:t>2</a:t>
            </a:r>
            <a:r>
              <a:rPr lang="vi-VN" sz="2400" baseline="300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p>
          <a:p>
            <a:r>
              <a:rPr lang="en-US" sz="2400" dirty="0" err="1" smtClean="0">
                <a:latin typeface="Times New Roman" panose="02020603050405020304" pitchFamily="18" charset="0"/>
                <a:cs typeface="Times New Roman" panose="02020603050405020304" pitchFamily="18" charset="0"/>
              </a:rPr>
              <a:t>Khí</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bám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sắt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ngăn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xúc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Fe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H</a:t>
            </a:r>
            <a:r>
              <a:rPr lang="en-US" sz="2400" baseline="300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ứng</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vi-VN" sz="2400" b="1" dirty="0">
                <a:latin typeface="Times New Roman" panose="02020603050405020304" pitchFamily="18" charset="0"/>
                <a:cs typeface="Times New Roman" panose="02020603050405020304" pitchFamily="18" charset="0"/>
              </a:rPr>
              <a:t>Khi thêm vài giọt CuSO</a:t>
            </a:r>
            <a:r>
              <a:rPr lang="vi-VN" sz="2400" b="1" baseline="-25000" dirty="0">
                <a:latin typeface="Times New Roman" panose="02020603050405020304" pitchFamily="18" charset="0"/>
                <a:cs typeface="Times New Roman" panose="02020603050405020304" pitchFamily="18" charset="0"/>
              </a:rPr>
              <a:t>4</a:t>
            </a:r>
            <a:r>
              <a:rPr lang="vi-VN" sz="2400" b="1"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thì</a:t>
            </a:r>
            <a:r>
              <a:rPr lang="vi-VN"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xảy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phản </a:t>
            </a:r>
            <a:r>
              <a:rPr lang="vi-VN" sz="2400" dirty="0">
                <a:latin typeface="Times New Roman" panose="02020603050405020304" pitchFamily="18" charset="0"/>
                <a:cs typeface="Times New Roman" panose="02020603050405020304" pitchFamily="18" charset="0"/>
              </a:rPr>
              <a:t>ứng:</a:t>
            </a:r>
          </a:p>
          <a:p>
            <a:r>
              <a:rPr lang="vi-VN" sz="2400" dirty="0">
                <a:latin typeface="Times New Roman" panose="02020603050405020304" pitchFamily="18" charset="0"/>
                <a:cs typeface="Times New Roman" panose="02020603050405020304" pitchFamily="18" charset="0"/>
              </a:rPr>
              <a:t>Fe + 2Cu</a:t>
            </a:r>
            <a:r>
              <a:rPr lang="vi-VN" sz="2400" baseline="30000" dirty="0">
                <a:latin typeface="Times New Roman" panose="02020603050405020304" pitchFamily="18" charset="0"/>
                <a:cs typeface="Times New Roman" panose="02020603050405020304" pitchFamily="18" charset="0"/>
              </a:rPr>
              <a:t>2+</a:t>
            </a:r>
            <a:r>
              <a:rPr lang="vi-VN" sz="2400" dirty="0">
                <a:latin typeface="Times New Roman" panose="02020603050405020304" pitchFamily="18" charset="0"/>
                <a:cs typeface="Times New Roman" panose="02020603050405020304" pitchFamily="18" charset="0"/>
              </a:rPr>
              <a:t> → Fe</a:t>
            </a:r>
            <a:r>
              <a:rPr lang="vi-VN" sz="2400" baseline="30000" dirty="0">
                <a:latin typeface="Times New Roman" panose="02020603050405020304" pitchFamily="18" charset="0"/>
                <a:cs typeface="Times New Roman" panose="02020603050405020304" pitchFamily="18" charset="0"/>
              </a:rPr>
              <a:t>2+</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Cu</a:t>
            </a:r>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Cu tạo ra bám vào Fe tạo thành hai điện cực (pin </a:t>
            </a:r>
            <a:r>
              <a:rPr lang="vi-VN" sz="2400" dirty="0" smtClean="0">
                <a:latin typeface="Times New Roman" panose="02020603050405020304" pitchFamily="18" charset="0"/>
                <a:cs typeface="Times New Roman" panose="02020603050405020304" pitchFamily="18" charset="0"/>
              </a:rPr>
              <a:t>điện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hóa</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và Fe bị ăn mòn điện </a:t>
            </a:r>
            <a:r>
              <a:rPr lang="vi-VN" sz="2400" dirty="0" smtClean="0">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vì </a:t>
            </a:r>
            <a:r>
              <a:rPr lang="vi-VN" sz="2400" dirty="0">
                <a:latin typeface="Times New Roman" panose="02020603050405020304" pitchFamily="18" charset="0"/>
                <a:cs typeface="Times New Roman" panose="02020603050405020304" pitchFamily="18" charset="0"/>
              </a:rPr>
              <a:t>tính khử Fe &gt; Cu: </a:t>
            </a:r>
            <a:endParaRPr lang="en-US" sz="2400" dirty="0" smtClean="0">
              <a:latin typeface="Times New Roman" panose="02020603050405020304" pitchFamily="18" charset="0"/>
              <a:cs typeface="Times New Roman" panose="02020603050405020304" pitchFamily="18" charset="0"/>
            </a:endParaRPr>
          </a:p>
          <a:p>
            <a:r>
              <a:rPr lang="vi-VN" sz="2400" dirty="0" smtClean="0">
                <a:latin typeface="Times New Roman" panose="02020603050405020304" pitchFamily="18" charset="0"/>
                <a:cs typeface="Times New Roman" panose="02020603050405020304" pitchFamily="18" charset="0"/>
              </a:rPr>
              <a:t>Cực </a:t>
            </a:r>
            <a:r>
              <a:rPr lang="vi-VN" sz="2400" dirty="0">
                <a:latin typeface="Times New Roman" panose="02020603050405020304" pitchFamily="18" charset="0"/>
                <a:cs typeface="Times New Roman" panose="02020603050405020304" pitchFamily="18" charset="0"/>
              </a:rPr>
              <a:t>âm (Fe): Fe → Fe</a:t>
            </a:r>
            <a:r>
              <a:rPr lang="vi-VN" sz="2400" baseline="30000" dirty="0">
                <a:latin typeface="Times New Roman" panose="02020603050405020304" pitchFamily="18" charset="0"/>
                <a:cs typeface="Times New Roman" panose="02020603050405020304" pitchFamily="18" charset="0"/>
              </a:rPr>
              <a:t>2+</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2e</a:t>
            </a:r>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Cực dương (Cu): 2H</a:t>
            </a:r>
            <a:r>
              <a:rPr lang="vi-VN" sz="2400" baseline="30000" dirty="0">
                <a:latin typeface="Times New Roman" panose="02020603050405020304" pitchFamily="18" charset="0"/>
                <a:cs typeface="Times New Roman" panose="02020603050405020304" pitchFamily="18" charset="0"/>
              </a:rPr>
              <a:t>+</a:t>
            </a:r>
            <a:r>
              <a:rPr lang="vi-VN" sz="2400" dirty="0">
                <a:latin typeface="Times New Roman" panose="02020603050405020304" pitchFamily="18" charset="0"/>
                <a:cs typeface="Times New Roman" panose="02020603050405020304" pitchFamily="18" charset="0"/>
              </a:rPr>
              <a:t> + 2e → </a:t>
            </a:r>
            <a:r>
              <a:rPr lang="vi-VN" sz="2400" dirty="0" smtClean="0">
                <a:latin typeface="Times New Roman" panose="02020603050405020304" pitchFamily="18" charset="0"/>
                <a:cs typeface="Times New Roman" panose="02020603050405020304" pitchFamily="18" charset="0"/>
              </a:rPr>
              <a:t>H</a:t>
            </a:r>
            <a:r>
              <a:rPr lang="vi-VN" sz="2400" baseline="-25000" dirty="0" smtClean="0">
                <a:latin typeface="Times New Roman" panose="02020603050405020304" pitchFamily="18" charset="0"/>
                <a:cs typeface="Times New Roman" panose="02020603050405020304" pitchFamily="18" charset="0"/>
              </a:rPr>
              <a:t>2</a:t>
            </a:r>
            <a:r>
              <a:rPr lang="vi-VN" sz="2400" baseline="30000" dirty="0" smtClean="0">
                <a:latin typeface="Times New Roman" panose="02020603050405020304" pitchFamily="18" charset="0"/>
                <a:cs typeface="Times New Roman" panose="02020603050405020304" pitchFamily="18" charset="0"/>
              </a:rPr>
              <a:t>↑</a:t>
            </a:r>
            <a:endParaRPr lang="pt-BR" sz="2400" baseline="30000" dirty="0" smtClean="0">
              <a:latin typeface="Times New Roman" panose="02020603050405020304" pitchFamily="18" charset="0"/>
              <a:cs typeface="Times New Roman" panose="02020603050405020304" pitchFamily="18" charset="0"/>
            </a:endParaRPr>
          </a:p>
        </p:txBody>
      </p:sp>
      <p:pic>
        <p:nvPicPr>
          <p:cNvPr id="10" name="Picture 5" descr="caffeine_molecule_md_bl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flyingmolecules"/>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8"/>
          <p:cNvSpPr>
            <a:spLocks noChangeArrowheads="1"/>
          </p:cNvSpPr>
          <p:nvPr/>
        </p:nvSpPr>
        <p:spPr bwMode="auto">
          <a:xfrm>
            <a:off x="1338695" y="241806"/>
            <a:ext cx="6096000" cy="608587"/>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spTree>
    <p:extLst>
      <p:ext uri="{BB962C8B-B14F-4D97-AF65-F5344CB8AC3E}">
        <p14:creationId xmlns:p14="http://schemas.microsoft.com/office/powerpoint/2010/main" val="842854027"/>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1" end="1"/>
                                            </p:txEl>
                                          </p:spTgt>
                                        </p:tgtEl>
                                        <p:attrNameLst>
                                          <p:attrName>style.visibility</p:attrName>
                                        </p:attrNameLst>
                                      </p:cBhvr>
                                      <p:to>
                                        <p:strVal val="visible"/>
                                      </p:to>
                                    </p:set>
                                    <p:anim calcmode="lin" valueType="num">
                                      <p:cBhvr additive="base">
                                        <p:cTn id="7" dur="500" fill="hold"/>
                                        <p:tgtEl>
                                          <p:spTgt spid="2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2" end="2"/>
                                            </p:txEl>
                                          </p:spTgt>
                                        </p:tgtEl>
                                        <p:attrNameLst>
                                          <p:attrName>style.visibility</p:attrName>
                                        </p:attrNameLst>
                                      </p:cBhvr>
                                      <p:to>
                                        <p:strVal val="visible"/>
                                      </p:to>
                                    </p:set>
                                    <p:anim calcmode="lin" valueType="num">
                                      <p:cBhvr additive="base">
                                        <p:cTn id="11"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xEl>
                                              <p:pRg st="3" end="3"/>
                                            </p:txEl>
                                          </p:spTgt>
                                        </p:tgtEl>
                                        <p:attrNameLst>
                                          <p:attrName>style.visibility</p:attrName>
                                        </p:attrNameLst>
                                      </p:cBhvr>
                                      <p:to>
                                        <p:strVal val="visible"/>
                                      </p:to>
                                    </p:set>
                                    <p:anim calcmode="lin" valueType="num">
                                      <p:cBhvr additive="base">
                                        <p:cTn id="15"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2">
                                            <p:txEl>
                                              <p:pRg st="5" end="5"/>
                                            </p:txEl>
                                          </p:spTgt>
                                        </p:tgtEl>
                                        <p:attrNameLst>
                                          <p:attrName>style.visibility</p:attrName>
                                        </p:attrNameLst>
                                      </p:cBhvr>
                                      <p:to>
                                        <p:strVal val="visible"/>
                                      </p:to>
                                    </p:set>
                                    <p:animEffect transition="in" filter="fade">
                                      <p:cBhvr>
                                        <p:cTn id="21" dur="1000"/>
                                        <p:tgtEl>
                                          <p:spTgt spid="22">
                                            <p:txEl>
                                              <p:pRg st="5" end="5"/>
                                            </p:txEl>
                                          </p:spTgt>
                                        </p:tgtEl>
                                      </p:cBhvr>
                                    </p:animEffect>
                                    <p:anim calcmode="lin" valueType="num">
                                      <p:cBhvr>
                                        <p:cTn id="22" dur="1000" fill="hold"/>
                                        <p:tgtEl>
                                          <p:spTgt spid="22">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22">
                                            <p:txEl>
                                              <p:pRg st="5" end="5"/>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22">
                                            <p:txEl>
                                              <p:pRg st="6" end="6"/>
                                            </p:txEl>
                                          </p:spTgt>
                                        </p:tgtEl>
                                        <p:attrNameLst>
                                          <p:attrName>style.visibility</p:attrName>
                                        </p:attrNameLst>
                                      </p:cBhvr>
                                      <p:to>
                                        <p:strVal val="visible"/>
                                      </p:to>
                                    </p:set>
                                    <p:animEffect transition="in" filter="fade">
                                      <p:cBhvr>
                                        <p:cTn id="26" dur="1000"/>
                                        <p:tgtEl>
                                          <p:spTgt spid="22">
                                            <p:txEl>
                                              <p:pRg st="6" end="6"/>
                                            </p:txEl>
                                          </p:spTgt>
                                        </p:tgtEl>
                                      </p:cBhvr>
                                    </p:animEffect>
                                    <p:anim calcmode="lin" valueType="num">
                                      <p:cBhvr>
                                        <p:cTn id="27" dur="1000" fill="hold"/>
                                        <p:tgtEl>
                                          <p:spTgt spid="22">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22">
                                            <p:txEl>
                                              <p:pRg st="6" end="6"/>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22">
                                            <p:txEl>
                                              <p:pRg st="7" end="7"/>
                                            </p:txEl>
                                          </p:spTgt>
                                        </p:tgtEl>
                                        <p:attrNameLst>
                                          <p:attrName>style.visibility</p:attrName>
                                        </p:attrNameLst>
                                      </p:cBhvr>
                                      <p:to>
                                        <p:strVal val="visible"/>
                                      </p:to>
                                    </p:set>
                                    <p:animEffect transition="in" filter="fade">
                                      <p:cBhvr>
                                        <p:cTn id="31" dur="1000"/>
                                        <p:tgtEl>
                                          <p:spTgt spid="22">
                                            <p:txEl>
                                              <p:pRg st="7" end="7"/>
                                            </p:txEl>
                                          </p:spTgt>
                                        </p:tgtEl>
                                      </p:cBhvr>
                                    </p:animEffect>
                                    <p:anim calcmode="lin" valueType="num">
                                      <p:cBhvr>
                                        <p:cTn id="32" dur="1000" fill="hold"/>
                                        <p:tgtEl>
                                          <p:spTgt spid="22">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22">
                                            <p:txEl>
                                              <p:pRg st="7" end="7"/>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2">
                                            <p:txEl>
                                              <p:pRg st="8" end="8"/>
                                            </p:txEl>
                                          </p:spTgt>
                                        </p:tgtEl>
                                        <p:attrNameLst>
                                          <p:attrName>style.visibility</p:attrName>
                                        </p:attrNameLst>
                                      </p:cBhvr>
                                      <p:to>
                                        <p:strVal val="visible"/>
                                      </p:to>
                                    </p:set>
                                    <p:animEffect transition="in" filter="fade">
                                      <p:cBhvr>
                                        <p:cTn id="36" dur="1000"/>
                                        <p:tgtEl>
                                          <p:spTgt spid="22">
                                            <p:txEl>
                                              <p:pRg st="8" end="8"/>
                                            </p:txEl>
                                          </p:spTgt>
                                        </p:tgtEl>
                                      </p:cBhvr>
                                    </p:animEffect>
                                    <p:anim calcmode="lin" valueType="num">
                                      <p:cBhvr>
                                        <p:cTn id="37" dur="1000" fill="hold"/>
                                        <p:tgtEl>
                                          <p:spTgt spid="22">
                                            <p:txEl>
                                              <p:pRg st="8" end="8"/>
                                            </p:txEl>
                                          </p:spTgt>
                                        </p:tgtEl>
                                        <p:attrNameLst>
                                          <p:attrName>ppt_x</p:attrName>
                                        </p:attrNameLst>
                                      </p:cBhvr>
                                      <p:tavLst>
                                        <p:tav tm="0">
                                          <p:val>
                                            <p:strVal val="#ppt_x"/>
                                          </p:val>
                                        </p:tav>
                                        <p:tav tm="100000">
                                          <p:val>
                                            <p:strVal val="#ppt_x"/>
                                          </p:val>
                                        </p:tav>
                                      </p:tavLst>
                                    </p:anim>
                                    <p:anim calcmode="lin" valueType="num">
                                      <p:cBhvr>
                                        <p:cTn id="38" dur="1000" fill="hold"/>
                                        <p:tgtEl>
                                          <p:spTgt spid="22">
                                            <p:txEl>
                                              <p:pRg st="8" end="8"/>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22">
                                            <p:txEl>
                                              <p:pRg st="9" end="9"/>
                                            </p:txEl>
                                          </p:spTgt>
                                        </p:tgtEl>
                                        <p:attrNameLst>
                                          <p:attrName>style.visibility</p:attrName>
                                        </p:attrNameLst>
                                      </p:cBhvr>
                                      <p:to>
                                        <p:strVal val="visible"/>
                                      </p:to>
                                    </p:set>
                                    <p:animEffect transition="in" filter="fade">
                                      <p:cBhvr>
                                        <p:cTn id="41" dur="1000"/>
                                        <p:tgtEl>
                                          <p:spTgt spid="22">
                                            <p:txEl>
                                              <p:pRg st="9" end="9"/>
                                            </p:txEl>
                                          </p:spTgt>
                                        </p:tgtEl>
                                      </p:cBhvr>
                                    </p:animEffect>
                                    <p:anim calcmode="lin" valueType="num">
                                      <p:cBhvr>
                                        <p:cTn id="42" dur="1000" fill="hold"/>
                                        <p:tgtEl>
                                          <p:spTgt spid="22">
                                            <p:txEl>
                                              <p:pRg st="9" end="9"/>
                                            </p:txEl>
                                          </p:spTgt>
                                        </p:tgtEl>
                                        <p:attrNameLst>
                                          <p:attrName>ppt_x</p:attrName>
                                        </p:attrNameLst>
                                      </p:cBhvr>
                                      <p:tavLst>
                                        <p:tav tm="0">
                                          <p:val>
                                            <p:strVal val="#ppt_x"/>
                                          </p:val>
                                        </p:tav>
                                        <p:tav tm="100000">
                                          <p:val>
                                            <p:strVal val="#ppt_x"/>
                                          </p:val>
                                        </p:tav>
                                      </p:tavLst>
                                    </p:anim>
                                    <p:anim calcmode="lin" valueType="num">
                                      <p:cBhvr>
                                        <p:cTn id="43" dur="1000" fill="hold"/>
                                        <p:tgtEl>
                                          <p:spTgt spid="22">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76200" y="1524000"/>
            <a:ext cx="8915400" cy="3539430"/>
          </a:xfrm>
          <a:prstGeom prst="rect">
            <a:avLst/>
          </a:prstGeom>
          <a:noFill/>
          <a:ln w="9525">
            <a:noFill/>
            <a:miter lim="800000"/>
            <a:headEnd/>
            <a:tailEnd/>
          </a:ln>
        </p:spPr>
        <p:txBody>
          <a:bodyPr wrap="square">
            <a:spAutoFit/>
          </a:bodyPr>
          <a:lstStyle/>
          <a:p>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Câu</a:t>
            </a:r>
            <a:r>
              <a:rPr lang="en-US" sz="2800" b="1" dirty="0" smtClean="0">
                <a:solidFill>
                  <a:srgbClr val="002060"/>
                </a:solidFill>
                <a:latin typeface="Times New Roman" pitchFamily="18" charset="0"/>
                <a:cs typeface="Times New Roman" pitchFamily="18" charset="0"/>
              </a:rPr>
              <a:t> 5: </a:t>
            </a:r>
            <a:r>
              <a:rPr lang="pt-BR" sz="2800" dirty="0">
                <a:latin typeface="Times New Roman" panose="02020603050405020304" pitchFamily="18" charset="0"/>
                <a:cs typeface="Times New Roman" panose="02020603050405020304" pitchFamily="18" charset="0"/>
              </a:rPr>
              <a:t>Một hợp kim có cấu tạo tinh thể hỗn hợp Cu-Zn để trong không khí ẩm. Hãy cho biết hợp kim bị ăn mòn hóa học hay điện hóa</a:t>
            </a:r>
            <a:r>
              <a:rPr lang="pt-BR" sz="2800" dirty="0" smtClean="0">
                <a:latin typeface="Times New Roman" panose="02020603050405020304" pitchFamily="18" charset="0"/>
                <a:cs typeface="Times New Roman" panose="02020603050405020304" pitchFamily="18" charset="0"/>
              </a:rPr>
              <a:t>?</a:t>
            </a: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endParaRPr lang="pt-BR" sz="2800" b="1" u="sng" dirty="0">
              <a:solidFill>
                <a:srgbClr val="002060"/>
              </a:solidFill>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Hợp kim bị ăn mòn điện hoá học.</a:t>
            </a:r>
          </a:p>
          <a:p>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Zn </a:t>
            </a:r>
            <a:r>
              <a:rPr lang="vi-VN" sz="2800" dirty="0">
                <a:latin typeface="Times New Roman" panose="02020603050405020304" pitchFamily="18" charset="0"/>
                <a:cs typeface="Times New Roman" panose="02020603050405020304" pitchFamily="18" charset="0"/>
              </a:rPr>
              <a:t>là điện cực âm, bị ăn mòn. </a:t>
            </a:r>
            <a:endParaRPr lang="en-US" sz="2800" dirty="0" smtClean="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     </a:t>
            </a:r>
            <a:r>
              <a:rPr lang="vi-VN" sz="2800" dirty="0" smtClean="0">
                <a:latin typeface="Times New Roman" panose="02020603050405020304" pitchFamily="18" charset="0"/>
                <a:cs typeface="Times New Roman" panose="02020603050405020304" pitchFamily="18" charset="0"/>
              </a:rPr>
              <a:t>Cu </a:t>
            </a:r>
            <a:r>
              <a:rPr lang="vi-VN" sz="2800" dirty="0">
                <a:latin typeface="Times New Roman" panose="02020603050405020304" pitchFamily="18" charset="0"/>
                <a:cs typeface="Times New Roman" panose="02020603050405020304" pitchFamily="18" charset="0"/>
              </a:rPr>
              <a:t>là điện cực dương không bị ăn mòn.</a:t>
            </a:r>
            <a:endParaRPr lang="en-US" sz="2800" dirty="0">
              <a:latin typeface="Times New Roman" panose="02020603050405020304" pitchFamily="18" charset="0"/>
              <a:cs typeface="Times New Roman" panose="02020603050405020304" pitchFamily="18" charset="0"/>
            </a:endParaRPr>
          </a:p>
        </p:txBody>
      </p:sp>
      <p:pic>
        <p:nvPicPr>
          <p:cNvPr id="10" name="Picture 5" descr="caffeine_molecule_md_bl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flyingmolecules"/>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8"/>
          <p:cNvSpPr>
            <a:spLocks noChangeArrowheads="1"/>
          </p:cNvSpPr>
          <p:nvPr/>
        </p:nvSpPr>
        <p:spPr bwMode="auto">
          <a:xfrm>
            <a:off x="1600200" y="381000"/>
            <a:ext cx="6096000" cy="990600"/>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spTree>
    <p:extLst>
      <p:ext uri="{BB962C8B-B14F-4D97-AF65-F5344CB8AC3E}">
        <p14:creationId xmlns:p14="http://schemas.microsoft.com/office/powerpoint/2010/main" val="299610273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3" end="3"/>
                                            </p:txEl>
                                          </p:spTgt>
                                        </p:tgtEl>
                                        <p:attrNameLst>
                                          <p:attrName>style.visibility</p:attrName>
                                        </p:attrNameLst>
                                      </p:cBhvr>
                                      <p:to>
                                        <p:strVal val="visible"/>
                                      </p:to>
                                    </p:set>
                                    <p:anim calcmode="lin" valueType="num">
                                      <p:cBhvr additive="base">
                                        <p:cTn id="7" dur="500" fill="hold"/>
                                        <p:tgtEl>
                                          <p:spTgt spid="2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
                                            <p:txEl>
                                              <p:pRg st="4" end="4"/>
                                            </p:txEl>
                                          </p:spTgt>
                                        </p:tgtEl>
                                        <p:attrNameLst>
                                          <p:attrName>style.visibility</p:attrName>
                                        </p:attrNameLst>
                                      </p:cBhvr>
                                      <p:to>
                                        <p:strVal val="visible"/>
                                      </p:to>
                                    </p:set>
                                    <p:anim calcmode="lin" valueType="num">
                                      <p:cBhvr additive="base">
                                        <p:cTn id="11"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xEl>
                                              <p:pRg st="5" end="5"/>
                                            </p:txEl>
                                          </p:spTgt>
                                        </p:tgtEl>
                                        <p:attrNameLst>
                                          <p:attrName>style.visibility</p:attrName>
                                        </p:attrNameLst>
                                      </p:cBhvr>
                                      <p:to>
                                        <p:strVal val="visible"/>
                                      </p:to>
                                    </p:set>
                                    <p:anim calcmode="lin" valueType="num">
                                      <p:cBhvr additive="base">
                                        <p:cTn id="15"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76200" y="1066800"/>
            <a:ext cx="8915400" cy="483209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Giải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thích</a:t>
            </a:r>
            <a:r>
              <a:rPr lang="en-US" sz="2800" b="1" dirty="0" smtClean="0">
                <a:solidFill>
                  <a:srgbClr val="002060"/>
                </a:solidFill>
                <a:latin typeface="Times New Roman" pitchFamily="18" charset="0"/>
                <a:cs typeface="Times New Roman" pitchFamily="18" charset="0"/>
              </a:rPr>
              <a:t>:</a:t>
            </a:r>
          </a:p>
          <a:p>
            <a:r>
              <a:rPr lang="en-US" sz="2800" dirty="0" err="1" smtClean="0">
                <a:solidFill>
                  <a:srgbClr val="002060"/>
                </a:solidFill>
                <a:latin typeface="Times New Roman" pitchFamily="18" charset="0"/>
                <a:cs typeface="Times New Roman" pitchFamily="18" charset="0"/>
              </a:rPr>
              <a:t>Trong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không</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khí</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ẩm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trên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bề</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mặt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hợp</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kim</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có</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một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lớp</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nước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rất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mỏng</a:t>
            </a:r>
            <a:r>
              <a:rPr lang="en-US" sz="2800" dirty="0" smtClean="0">
                <a:solidFill>
                  <a:srgbClr val="002060"/>
                </a:solidFill>
                <a:latin typeface="Times New Roman" pitchFamily="18" charset="0"/>
                <a:cs typeface="Times New Roman" pitchFamily="18" charset="0"/>
              </a:rPr>
              <a:t> đã </a:t>
            </a:r>
            <a:r>
              <a:rPr lang="en-US" sz="2800" dirty="0" err="1" smtClean="0">
                <a:solidFill>
                  <a:srgbClr val="002060"/>
                </a:solidFill>
                <a:latin typeface="Times New Roman" pitchFamily="18" charset="0"/>
                <a:cs typeface="Times New Roman" pitchFamily="18" charset="0"/>
              </a:rPr>
              <a:t>hòa</a:t>
            </a:r>
            <a:r>
              <a:rPr lang="en-US" sz="2800" dirty="0" smtClean="0">
                <a:solidFill>
                  <a:srgbClr val="002060"/>
                </a:solidFill>
                <a:latin typeface="Times New Roman" pitchFamily="18" charset="0"/>
                <a:cs typeface="Times New Roman" pitchFamily="18" charset="0"/>
              </a:rPr>
              <a:t> tan O</a:t>
            </a:r>
            <a:r>
              <a:rPr lang="en-US" sz="2800" baseline="-25000" dirty="0" smtClean="0">
                <a:solidFill>
                  <a:srgbClr val="002060"/>
                </a:solidFill>
                <a:latin typeface="Times New Roman" pitchFamily="18" charset="0"/>
                <a:cs typeface="Times New Roman" pitchFamily="18" charset="0"/>
              </a:rPr>
              <a:t>2</a:t>
            </a:r>
            <a:r>
              <a:rPr lang="en-US" sz="2800" dirty="0">
                <a:solidFill>
                  <a:srgbClr val="002060"/>
                </a:solidFill>
                <a:latin typeface="Times New Roman" pitchFamily="18" charset="0"/>
                <a:cs typeface="Times New Roman" pitchFamily="18" charset="0"/>
              </a:rPr>
              <a:t>,</a:t>
            </a:r>
            <a:r>
              <a:rPr lang="en-US" sz="2800" dirty="0" smtClean="0">
                <a:solidFill>
                  <a:srgbClr val="002060"/>
                </a:solidFill>
                <a:latin typeface="Times New Roman" pitchFamily="18" charset="0"/>
                <a:cs typeface="Times New Roman" pitchFamily="18" charset="0"/>
              </a:rPr>
              <a:t> CO</a:t>
            </a:r>
            <a:r>
              <a:rPr lang="en-US" sz="2800" baseline="-25000" dirty="0" smtClean="0">
                <a:solidFill>
                  <a:srgbClr val="002060"/>
                </a:solidFill>
                <a:latin typeface="Times New Roman" pitchFamily="18" charset="0"/>
                <a:cs typeface="Times New Roman" pitchFamily="18" charset="0"/>
              </a:rPr>
              <a:t>2</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tạo</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thành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một</a:t>
            </a:r>
            <a:r>
              <a:rPr lang="en-US" sz="2800" dirty="0" smtClean="0">
                <a:solidFill>
                  <a:srgbClr val="002060"/>
                </a:solidFill>
                <a:latin typeface="Times New Roman" pitchFamily="18" charset="0"/>
                <a:cs typeface="Times New Roman" pitchFamily="18" charset="0"/>
              </a:rPr>
              <a:t> dung </a:t>
            </a:r>
            <a:r>
              <a:rPr lang="en-US" sz="2800" dirty="0" err="1" smtClean="0">
                <a:solidFill>
                  <a:srgbClr val="002060"/>
                </a:solidFill>
                <a:latin typeface="Times New Roman" pitchFamily="18" charset="0"/>
                <a:cs typeface="Times New Roman" pitchFamily="18" charset="0"/>
              </a:rPr>
              <a:t>dịch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chất</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điện</a:t>
            </a:r>
            <a:r>
              <a:rPr lang="en-US" sz="2800" dirty="0" smtClean="0">
                <a:solidFill>
                  <a:srgbClr val="002060"/>
                </a:solidFill>
                <a:latin typeface="Times New Roman" pitchFamily="18" charset="0"/>
                <a:cs typeface="Times New Roman" pitchFamily="18" charset="0"/>
              </a:rPr>
              <a:t> li.</a:t>
            </a:r>
          </a:p>
          <a:p>
            <a:r>
              <a:rPr lang="en-US" sz="2800" b="1" dirty="0" smtClean="0">
                <a:solidFill>
                  <a:srgbClr val="002060"/>
                </a:solidFill>
                <a:latin typeface="Times New Roman" pitchFamily="18" charset="0"/>
                <a:cs typeface="Times New Roman" pitchFamily="18" charset="0"/>
              </a:rPr>
              <a:t>Ở </a:t>
            </a:r>
            <a:r>
              <a:rPr lang="en-US" sz="2800" b="1" dirty="0" err="1" smtClean="0">
                <a:solidFill>
                  <a:srgbClr val="002060"/>
                </a:solidFill>
                <a:latin typeface="Times New Roman" pitchFamily="18" charset="0"/>
                <a:cs typeface="Times New Roman" pitchFamily="18" charset="0"/>
              </a:rPr>
              <a:t>Anot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cực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âm</a:t>
            </a:r>
            <a:r>
              <a:rPr lang="en-US" sz="2800" b="1"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Zn</a:t>
            </a:r>
            <a:r>
              <a:rPr lang="en-US" sz="2800" dirty="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bị</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oxi</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hóa</a:t>
            </a:r>
            <a:r>
              <a:rPr lang="en-US" sz="2800" dirty="0" smtClean="0">
                <a:solidFill>
                  <a:srgbClr val="002060"/>
                </a:solidFill>
                <a:latin typeface="Times New Roman" pitchFamily="18" charset="0"/>
                <a:cs typeface="Times New Roman" pitchFamily="18" charset="0"/>
              </a:rPr>
              <a:t>, Zn </a:t>
            </a:r>
            <a:r>
              <a:rPr lang="en-US" sz="2800" dirty="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Zn</a:t>
            </a:r>
            <a:r>
              <a:rPr lang="en-US" sz="2800" baseline="30000" dirty="0" smtClean="0">
                <a:solidFill>
                  <a:srgbClr val="002060"/>
                </a:solidFill>
                <a:latin typeface="Times New Roman" pitchFamily="18" charset="0"/>
                <a:cs typeface="Times New Roman" pitchFamily="18" charset="0"/>
              </a:rPr>
              <a:t>2</a:t>
            </a:r>
            <a:r>
              <a:rPr lang="en-US" sz="2800" baseline="30000" dirty="0">
                <a:solidFill>
                  <a:srgbClr val="002060"/>
                </a:solidFill>
                <a:latin typeface="Times New Roman" pitchFamily="18" charset="0"/>
                <a:cs typeface="Times New Roman" pitchFamily="18" charset="0"/>
              </a:rPr>
              <a:t>+</a:t>
            </a:r>
            <a:r>
              <a:rPr lang="en-US" sz="2800" dirty="0">
                <a:solidFill>
                  <a:srgbClr val="002060"/>
                </a:solidFill>
                <a:latin typeface="Times New Roman" pitchFamily="18" charset="0"/>
                <a:cs typeface="Times New Roman" pitchFamily="18" charset="0"/>
              </a:rPr>
              <a:t> + </a:t>
            </a:r>
            <a:r>
              <a:rPr lang="en-US" sz="2800" dirty="0" smtClean="0">
                <a:solidFill>
                  <a:srgbClr val="002060"/>
                </a:solidFill>
                <a:latin typeface="Times New Roman" pitchFamily="18" charset="0"/>
                <a:cs typeface="Times New Roman" pitchFamily="18" charset="0"/>
              </a:rPr>
              <a:t>2e, </a:t>
            </a:r>
          </a:p>
          <a:p>
            <a:r>
              <a:rPr lang="en-US" sz="2800" dirty="0" err="1" smtClean="0">
                <a:solidFill>
                  <a:srgbClr val="002060"/>
                </a:solidFill>
                <a:latin typeface="Times New Roman" pitchFamily="18" charset="0"/>
                <a:cs typeface="Times New Roman" pitchFamily="18" charset="0"/>
              </a:rPr>
              <a:t>Các</a:t>
            </a:r>
            <a:r>
              <a:rPr lang="en-US" sz="2800" dirty="0" smtClean="0">
                <a:solidFill>
                  <a:srgbClr val="002060"/>
                </a:solidFill>
                <a:latin typeface="Times New Roman" pitchFamily="18" charset="0"/>
                <a:cs typeface="Times New Roman" pitchFamily="18" charset="0"/>
              </a:rPr>
              <a:t> electron </a:t>
            </a:r>
            <a:r>
              <a:rPr lang="en-US" sz="2800" dirty="0" err="1" smtClean="0">
                <a:solidFill>
                  <a:srgbClr val="002060"/>
                </a:solidFill>
                <a:latin typeface="Times New Roman" pitchFamily="18" charset="0"/>
                <a:cs typeface="Times New Roman" pitchFamily="18" charset="0"/>
              </a:rPr>
              <a:t>chuyển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dịch</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đến</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cực</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dương</a:t>
            </a:r>
            <a:r>
              <a:rPr lang="en-US" sz="2800" dirty="0" smtClean="0">
                <a:solidFill>
                  <a:srgbClr val="002060"/>
                </a:solidFill>
                <a:latin typeface="Times New Roman" pitchFamily="18" charset="0"/>
                <a:cs typeface="Times New Roman" pitchFamily="18" charset="0"/>
              </a:rPr>
              <a:t> (Cu).</a:t>
            </a:r>
          </a:p>
          <a:p>
            <a:endParaRPr lang="en-US" sz="2800" dirty="0" smtClean="0">
              <a:solidFill>
                <a:srgbClr val="002060"/>
              </a:solidFill>
              <a:latin typeface="Times New Roman" pitchFamily="18" charset="0"/>
              <a:cs typeface="Times New Roman" pitchFamily="18" charset="0"/>
            </a:endParaRPr>
          </a:p>
          <a:p>
            <a:r>
              <a:rPr lang="en-US" sz="2800" b="1" dirty="0" smtClean="0">
                <a:solidFill>
                  <a:srgbClr val="002060"/>
                </a:solidFill>
                <a:latin typeface="Times New Roman" pitchFamily="18" charset="0"/>
                <a:cs typeface="Times New Roman" pitchFamily="18" charset="0"/>
              </a:rPr>
              <a:t>Ở </a:t>
            </a:r>
            <a:r>
              <a:rPr lang="en-US" sz="2800" b="1" dirty="0" err="1" smtClean="0">
                <a:solidFill>
                  <a:srgbClr val="002060"/>
                </a:solidFill>
                <a:latin typeface="Times New Roman" pitchFamily="18" charset="0"/>
                <a:cs typeface="Times New Roman" pitchFamily="18" charset="0"/>
              </a:rPr>
              <a:t>Catot</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cực</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dương</a:t>
            </a:r>
            <a:r>
              <a:rPr lang="en-US" sz="2800" b="1" dirty="0" smtClean="0">
                <a:solidFill>
                  <a:srgbClr val="002060"/>
                </a:solidFill>
                <a:latin typeface="Times New Roman" pitchFamily="18" charset="0"/>
                <a:cs typeface="Times New Roman" pitchFamily="18" charset="0"/>
              </a:rPr>
              <a:t>): </a:t>
            </a:r>
            <a:r>
              <a:rPr lang="en-US" sz="2800" dirty="0" smtClean="0">
                <a:solidFill>
                  <a:srgbClr val="002060"/>
                </a:solidFill>
                <a:latin typeface="Times New Roman" pitchFamily="18" charset="0"/>
                <a:cs typeface="Times New Roman" pitchFamily="18" charset="0"/>
              </a:rPr>
              <a:t>O</a:t>
            </a:r>
            <a:r>
              <a:rPr lang="en-US" sz="2800" baseline="-25000" dirty="0" smtClean="0">
                <a:solidFill>
                  <a:srgbClr val="002060"/>
                </a:solidFill>
                <a:latin typeface="Times New Roman" pitchFamily="18" charset="0"/>
                <a:cs typeface="Times New Roman" pitchFamily="18" charset="0"/>
              </a:rPr>
              <a:t>2</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bị</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anose="02020603050405020304" pitchFamily="18" charset="0"/>
                <a:cs typeface="Times New Roman" pitchFamily="18" charset="0"/>
              </a:rPr>
              <a:t>khử</a:t>
            </a:r>
            <a:r>
              <a:rPr lang="en-US" sz="2800" dirty="0" smtClean="0">
                <a:solidFill>
                  <a:srgbClr val="002060"/>
                </a:solidFill>
                <a:latin typeface="Times New Roman" pitchFamily="18" charset="0"/>
                <a:cs typeface="Times New Roman" pitchFamily="18" charset="0"/>
              </a:rPr>
              <a:t>, </a:t>
            </a:r>
            <a:r>
              <a:rPr lang="en-US" sz="2800" dirty="0">
                <a:latin typeface="Times New Roman" panose="02020603050405020304" pitchFamily="18" charset="0"/>
                <a:cs typeface="Times New Roman" panose="02020603050405020304" pitchFamily="18" charset="0"/>
              </a:rPr>
              <a:t>O</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 + 2H</a:t>
            </a:r>
            <a:r>
              <a:rPr lang="en-US" sz="2800" baseline="-25000" dirty="0">
                <a:latin typeface="Times New Roman" panose="02020603050405020304" pitchFamily="18" charset="0"/>
                <a:cs typeface="Times New Roman" panose="02020603050405020304" pitchFamily="18" charset="0"/>
              </a:rPr>
              <a:t>2</a:t>
            </a:r>
            <a:r>
              <a:rPr lang="en-US" sz="2800" dirty="0">
                <a:latin typeface="Times New Roman" panose="02020603050405020304" pitchFamily="18" charset="0"/>
                <a:cs typeface="Times New Roman" panose="02020603050405020304" pitchFamily="18" charset="0"/>
              </a:rPr>
              <a:t>O + 4e → 4OH</a:t>
            </a:r>
            <a:r>
              <a:rPr lang="en-US" sz="2800" baseline="30000" dirty="0">
                <a:latin typeface="Times New Roman" panose="02020603050405020304" pitchFamily="18" charset="0"/>
                <a:cs typeface="Times New Roman" panose="02020603050405020304" pitchFamily="18" charset="0"/>
              </a:rPr>
              <a:t>–</a:t>
            </a:r>
            <a:endParaRPr lang="en-US" sz="2800" dirty="0">
              <a:solidFill>
                <a:srgbClr val="002060"/>
              </a:solidFill>
              <a:latin typeface="Times New Roman" pitchFamily="18" charset="0"/>
              <a:cs typeface="Times New Roman" pitchFamily="18" charset="0"/>
            </a:endParaRPr>
          </a:p>
          <a:p>
            <a:endParaRPr lang="en-US" sz="2800" dirty="0" smtClean="0">
              <a:solidFill>
                <a:srgbClr val="002060"/>
              </a:solidFill>
              <a:latin typeface="Times New Roman" pitchFamily="18" charset="0"/>
              <a:cs typeface="Times New Roman" pitchFamily="18" charset="0"/>
            </a:endParaRPr>
          </a:p>
          <a:p>
            <a:r>
              <a:rPr lang="en-US" sz="2800" dirty="0" err="1" smtClean="0">
                <a:latin typeface="Times New Roman" panose="02020603050405020304" pitchFamily="18" charset="0"/>
                <a:cs typeface="Times New Roman" panose="02020603050405020304" pitchFamily="18" charset="0"/>
              </a:rPr>
              <a:t>Kết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quả</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Zn </a:t>
            </a:r>
            <a:r>
              <a:rPr lang="vi-VN" sz="2800" dirty="0" smtClean="0">
                <a:latin typeface="Times New Roman" panose="02020603050405020304" pitchFamily="18" charset="0"/>
                <a:cs typeface="Times New Roman" panose="02020603050405020304" pitchFamily="18" charset="0"/>
              </a:rPr>
              <a:t>bị </a:t>
            </a:r>
            <a:r>
              <a:rPr lang="vi-VN" sz="2800" dirty="0">
                <a:latin typeface="Times New Roman" panose="02020603050405020304" pitchFamily="18" charset="0"/>
                <a:cs typeface="Times New Roman" panose="02020603050405020304" pitchFamily="18" charset="0"/>
              </a:rPr>
              <a:t>ăn </a:t>
            </a:r>
            <a:r>
              <a:rPr lang="vi-VN" sz="2800" dirty="0" smtClean="0">
                <a:latin typeface="Times New Roman" panose="02020603050405020304" pitchFamily="18" charset="0"/>
                <a:cs typeface="Times New Roman" panose="02020603050405020304" pitchFamily="18" charset="0"/>
              </a:rPr>
              <a:t>mòn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Cu </a:t>
            </a:r>
            <a:r>
              <a:rPr lang="vi-VN" sz="2800" dirty="0" smtClean="0">
                <a:latin typeface="Times New Roman" panose="02020603050405020304" pitchFamily="18" charset="0"/>
                <a:cs typeface="Times New Roman" panose="02020603050405020304" pitchFamily="18" charset="0"/>
              </a:rPr>
              <a:t>không </a:t>
            </a:r>
            <a:r>
              <a:rPr lang="vi-VN" sz="2800" dirty="0">
                <a:latin typeface="Times New Roman" panose="02020603050405020304" pitchFamily="18" charset="0"/>
                <a:cs typeface="Times New Roman" panose="02020603050405020304" pitchFamily="18" charset="0"/>
              </a:rPr>
              <a:t>bị ăn mòn.</a:t>
            </a:r>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10" name="Picture 5" descr="caffeine_molecule_md_blk"/>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69850"/>
            <a:ext cx="1219200"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descr="flyingmolecules"/>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69850"/>
            <a:ext cx="9525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8"/>
          <p:cNvSpPr>
            <a:spLocks noChangeArrowheads="1"/>
          </p:cNvSpPr>
          <p:nvPr/>
        </p:nvSpPr>
        <p:spPr bwMode="auto">
          <a:xfrm>
            <a:off x="1338695" y="241806"/>
            <a:ext cx="6096000" cy="608587"/>
          </a:xfrm>
          <a:prstGeom prst="rect">
            <a:avLst/>
          </a:prstGeom>
          <a:gradFill rotWithShape="1">
            <a:gsLst>
              <a:gs pos="0">
                <a:srgbClr val="FF0066"/>
              </a:gs>
              <a:gs pos="100000">
                <a:srgbClr val="76002F"/>
              </a:gs>
            </a:gsLst>
            <a:lin ang="5400000" scaled="1"/>
          </a:gradFill>
          <a:ln w="9525">
            <a:miter lim="800000"/>
            <a:headEnd/>
            <a:tailEnd/>
          </a:ln>
          <a:effectLst/>
          <a:scene3d>
            <a:camera prst="legacyObliqueTopRight"/>
            <a:lightRig rig="legacyFlat3" dir="b"/>
          </a:scene3d>
          <a:sp3d extrusionH="430200" prstMaterial="legacyMatte">
            <a:bevelT w="13500" h="13500" prst="angle"/>
            <a:bevelB w="13500" h="13500" prst="angle"/>
            <a:extrusionClr>
              <a:srgbClr val="FF0066"/>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eaLnBrk="0" hangingPunct="0"/>
            <a:r>
              <a:rPr lang="en-US" sz="4000" b="1" dirty="0">
                <a:latin typeface="Times New Roman" pitchFamily="18" charset="0"/>
              </a:rPr>
              <a:t>BÀI TẬP </a:t>
            </a:r>
            <a:r>
              <a:rPr lang="en-US" sz="4000" b="1" dirty="0" smtClean="0">
                <a:latin typeface="Times New Roman" pitchFamily="18" charset="0"/>
              </a:rPr>
              <a:t> ONLINE</a:t>
            </a:r>
            <a:endParaRPr lang="en-US" sz="4000" b="1" dirty="0">
              <a:latin typeface="Times New Roman" pitchFamily="18" charset="0"/>
            </a:endParaRPr>
          </a:p>
        </p:txBody>
      </p:sp>
    </p:spTree>
    <p:extLst>
      <p:ext uri="{BB962C8B-B14F-4D97-AF65-F5344CB8AC3E}">
        <p14:creationId xmlns:p14="http://schemas.microsoft.com/office/powerpoint/2010/main" val="1738946264"/>
      </p:ext>
    </p:extLst>
  </p:cSld>
  <p:clrMapOvr>
    <a:masterClrMapping/>
  </p:clrMapOvr>
  <p:transition advClick="0">
    <p:wipe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body" idx="1"/>
          </p:nvPr>
        </p:nvSpPr>
        <p:spPr>
          <a:xfrm>
            <a:off x="447675" y="1676400"/>
            <a:ext cx="8305800" cy="1981200"/>
          </a:xfrm>
        </p:spPr>
        <p:txBody>
          <a:bodyPr/>
          <a:lstStyle/>
          <a:p>
            <a:pPr algn="just">
              <a:buFont typeface="Wingdings" pitchFamily="2" charset="2"/>
              <a:buNone/>
            </a:pPr>
            <a:r>
              <a:rPr lang="nl-NL" sz="2800" b="1" dirty="0" smtClean="0">
                <a:solidFill>
                  <a:srgbClr val="303C18"/>
                </a:solidFill>
              </a:rPr>
              <a:t>Câu 10.</a:t>
            </a:r>
            <a:r>
              <a:rPr lang="vi-VN" sz="2800" dirty="0" smtClean="0">
                <a:solidFill>
                  <a:srgbClr val="303C18"/>
                </a:solidFill>
              </a:rPr>
              <a:t> Ngâm lá </a:t>
            </a:r>
            <a:r>
              <a:rPr lang="en-US" sz="2800" dirty="0" smtClean="0">
                <a:solidFill>
                  <a:srgbClr val="303C18"/>
                </a:solidFill>
              </a:rPr>
              <a:t>Fe</a:t>
            </a:r>
            <a:r>
              <a:rPr lang="vi-VN" sz="2800" dirty="0" smtClean="0">
                <a:solidFill>
                  <a:srgbClr val="303C18"/>
                </a:solidFill>
              </a:rPr>
              <a:t> lần lượt vào trong những dung dịch muối sau: </a:t>
            </a:r>
            <a:r>
              <a:rPr lang="en-US" sz="2800" dirty="0" smtClean="0">
                <a:solidFill>
                  <a:srgbClr val="303C18"/>
                </a:solidFill>
              </a:rPr>
              <a:t>Ni</a:t>
            </a:r>
            <a:r>
              <a:rPr lang="vi-VN" sz="2800" dirty="0" smtClean="0">
                <a:solidFill>
                  <a:srgbClr val="303C18"/>
                </a:solidFill>
              </a:rPr>
              <a:t>SO4,</a:t>
            </a:r>
            <a:r>
              <a:rPr lang="en-US" sz="2800" dirty="0" smtClean="0">
                <a:solidFill>
                  <a:srgbClr val="303C18"/>
                </a:solidFill>
              </a:rPr>
              <a:t> </a:t>
            </a:r>
            <a:r>
              <a:rPr lang="pt-BR" sz="2800" dirty="0" smtClean="0">
                <a:solidFill>
                  <a:srgbClr val="303C18"/>
                </a:solidFill>
              </a:rPr>
              <a:t>CuSO</a:t>
            </a:r>
            <a:r>
              <a:rPr lang="pt-BR" sz="2800" baseline="-25000" dirty="0" smtClean="0">
                <a:solidFill>
                  <a:srgbClr val="303C18"/>
                </a:solidFill>
              </a:rPr>
              <a:t>4</a:t>
            </a:r>
            <a:r>
              <a:rPr lang="pt-BR" sz="2800" dirty="0" smtClean="0">
                <a:solidFill>
                  <a:srgbClr val="303C18"/>
                </a:solidFill>
              </a:rPr>
              <a:t>,</a:t>
            </a:r>
            <a:r>
              <a:rPr lang="vi-VN" sz="2800" dirty="0" smtClean="0">
                <a:solidFill>
                  <a:srgbClr val="303C18"/>
                </a:solidFill>
              </a:rPr>
              <a:t> </a:t>
            </a:r>
            <a:r>
              <a:rPr lang="en-US" sz="2800" dirty="0" err="1" smtClean="0">
                <a:solidFill>
                  <a:srgbClr val="303C18"/>
                </a:solidFill>
              </a:rPr>
              <a:t>Sn</a:t>
            </a:r>
            <a:r>
              <a:rPr lang="pt-BR" sz="2800" dirty="0" smtClean="0">
                <a:solidFill>
                  <a:srgbClr val="303C18"/>
                </a:solidFill>
              </a:rPr>
              <a:t>Cl</a:t>
            </a:r>
            <a:r>
              <a:rPr lang="pt-BR" sz="2800" baseline="-25000" dirty="0" smtClean="0">
                <a:solidFill>
                  <a:srgbClr val="303C18"/>
                </a:solidFill>
              </a:rPr>
              <a:t>2</a:t>
            </a:r>
            <a:r>
              <a:rPr lang="pt-BR" sz="2800" dirty="0" smtClean="0">
                <a:solidFill>
                  <a:srgbClr val="303C18"/>
                </a:solidFill>
              </a:rPr>
              <a:t>, Zn(NO</a:t>
            </a:r>
            <a:r>
              <a:rPr lang="pt-BR" sz="2800" baseline="-25000" dirty="0" smtClean="0">
                <a:solidFill>
                  <a:srgbClr val="303C18"/>
                </a:solidFill>
              </a:rPr>
              <a:t>3</a:t>
            </a:r>
            <a:r>
              <a:rPr lang="pt-BR" sz="2800" dirty="0" smtClean="0">
                <a:solidFill>
                  <a:srgbClr val="303C18"/>
                </a:solidFill>
              </a:rPr>
              <a:t>)</a:t>
            </a:r>
            <a:r>
              <a:rPr lang="pt-BR" sz="2800" baseline="-25000" dirty="0" smtClean="0">
                <a:solidFill>
                  <a:srgbClr val="303C18"/>
                </a:solidFill>
              </a:rPr>
              <a:t>2</a:t>
            </a:r>
            <a:r>
              <a:rPr lang="pt-BR" sz="2800" dirty="0" smtClean="0">
                <a:solidFill>
                  <a:srgbClr val="303C18"/>
                </a:solidFill>
              </a:rPr>
              <a:t>, AgNO</a:t>
            </a:r>
            <a:r>
              <a:rPr lang="pt-BR" sz="2800" baseline="-25000" dirty="0" smtClean="0">
                <a:solidFill>
                  <a:srgbClr val="303C18"/>
                </a:solidFill>
              </a:rPr>
              <a:t>3</a:t>
            </a:r>
            <a:r>
              <a:rPr lang="vi-VN" sz="2800" dirty="0" smtClean="0">
                <a:solidFill>
                  <a:srgbClr val="303C18"/>
                </a:solidFill>
              </a:rPr>
              <a:t>. </a:t>
            </a:r>
            <a:r>
              <a:rPr lang="en-US" sz="2800" dirty="0" err="1" smtClean="0">
                <a:solidFill>
                  <a:srgbClr val="303C18"/>
                </a:solidFill>
              </a:rPr>
              <a:t>Viết</a:t>
            </a:r>
            <a:r>
              <a:rPr lang="en-US" sz="2800" dirty="0" smtClean="0">
                <a:solidFill>
                  <a:srgbClr val="303C18"/>
                </a:solidFill>
              </a:rPr>
              <a:t> </a:t>
            </a:r>
            <a:r>
              <a:rPr lang="en-US" sz="2800" dirty="0" err="1" smtClean="0">
                <a:solidFill>
                  <a:srgbClr val="303C18"/>
                </a:solidFill>
              </a:rPr>
              <a:t>phương</a:t>
            </a:r>
            <a:r>
              <a:rPr lang="en-US" sz="2800" dirty="0" smtClean="0">
                <a:solidFill>
                  <a:srgbClr val="303C18"/>
                </a:solidFill>
              </a:rPr>
              <a:t> </a:t>
            </a:r>
            <a:r>
              <a:rPr lang="en-US" sz="2800" dirty="0" err="1" smtClean="0">
                <a:solidFill>
                  <a:srgbClr val="303C18"/>
                </a:solidFill>
              </a:rPr>
              <a:t>trình</a:t>
            </a:r>
            <a:r>
              <a:rPr lang="en-US" sz="2800" dirty="0" smtClean="0">
                <a:solidFill>
                  <a:srgbClr val="303C18"/>
                </a:solidFill>
              </a:rPr>
              <a:t> </a:t>
            </a:r>
            <a:r>
              <a:rPr lang="en-US" sz="2800" dirty="0" err="1" smtClean="0">
                <a:solidFill>
                  <a:srgbClr val="303C18"/>
                </a:solidFill>
              </a:rPr>
              <a:t>hóa</a:t>
            </a:r>
            <a:r>
              <a:rPr lang="en-US" sz="2800" dirty="0" smtClean="0">
                <a:solidFill>
                  <a:srgbClr val="303C18"/>
                </a:solidFill>
              </a:rPr>
              <a:t> </a:t>
            </a:r>
            <a:r>
              <a:rPr lang="en-US" sz="2800" dirty="0" err="1" smtClean="0">
                <a:solidFill>
                  <a:srgbClr val="303C18"/>
                </a:solidFill>
              </a:rPr>
              <a:t>học</a:t>
            </a:r>
            <a:r>
              <a:rPr lang="en-US" sz="2800" dirty="0" smtClean="0">
                <a:solidFill>
                  <a:srgbClr val="303C18"/>
                </a:solidFill>
              </a:rPr>
              <a:t> </a:t>
            </a:r>
            <a:r>
              <a:rPr lang="en-US" sz="2800" dirty="0" err="1" smtClean="0">
                <a:solidFill>
                  <a:srgbClr val="303C18"/>
                </a:solidFill>
              </a:rPr>
              <a:t>của</a:t>
            </a:r>
            <a:r>
              <a:rPr lang="en-US" sz="2800" dirty="0" smtClean="0">
                <a:solidFill>
                  <a:srgbClr val="303C18"/>
                </a:solidFill>
              </a:rPr>
              <a:t> </a:t>
            </a:r>
            <a:r>
              <a:rPr lang="en-US" sz="2800" dirty="0" err="1" smtClean="0">
                <a:solidFill>
                  <a:srgbClr val="303C18"/>
                </a:solidFill>
              </a:rPr>
              <a:t>các</a:t>
            </a:r>
            <a:r>
              <a:rPr lang="en-US" sz="2800" dirty="0" smtClean="0">
                <a:solidFill>
                  <a:srgbClr val="303C18"/>
                </a:solidFill>
              </a:rPr>
              <a:t> </a:t>
            </a:r>
            <a:r>
              <a:rPr lang="vi-VN" sz="2800" dirty="0" smtClean="0">
                <a:solidFill>
                  <a:srgbClr val="303C18"/>
                </a:solidFill>
              </a:rPr>
              <a:t>phản ứng </a:t>
            </a:r>
            <a:r>
              <a:rPr lang="en-US" sz="2800" dirty="0" smtClean="0">
                <a:solidFill>
                  <a:srgbClr val="303C18"/>
                </a:solidFill>
              </a:rPr>
              <a:t>.  </a:t>
            </a:r>
          </a:p>
        </p:txBody>
      </p:sp>
      <p:grpSp>
        <p:nvGrpSpPr>
          <p:cNvPr id="38915" name="Group 3"/>
          <p:cNvGrpSpPr>
            <a:grpSpLocks/>
          </p:cNvGrpSpPr>
          <p:nvPr/>
        </p:nvGrpSpPr>
        <p:grpSpPr bwMode="auto">
          <a:xfrm>
            <a:off x="28575" y="36513"/>
            <a:ext cx="9144000" cy="609600"/>
            <a:chOff x="0" y="0"/>
            <a:chExt cx="5760" cy="384"/>
          </a:xfrm>
        </p:grpSpPr>
        <p:sp>
          <p:nvSpPr>
            <p:cNvPr id="38931" name="Rectangle 4"/>
            <p:cNvSpPr>
              <a:spLocks noChangeArrowheads="1"/>
            </p:cNvSpPr>
            <p:nvPr/>
          </p:nvSpPr>
          <p:spPr bwMode="auto">
            <a:xfrm>
              <a:off x="0" y="0"/>
              <a:ext cx="5760" cy="384"/>
            </a:xfrm>
            <a:prstGeom prst="rect">
              <a:avLst/>
            </a:prstGeom>
            <a:solidFill>
              <a:srgbClr val="FFFF66"/>
            </a:solidFill>
            <a:ln>
              <a:noFill/>
            </a:ln>
            <a:effectLst/>
            <a:extLst>
              <a:ext uri="{91240B29-F687-4F45-9708-019B960494DF}">
                <a14:hiddenLine xmlns:a14="http://schemas.microsoft.com/office/drawing/2010/main" w="9525">
                  <a:solidFill>
                    <a:schemeClr val="accent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tx1"/>
                </a:buClr>
                <a:buSzPct val="75000"/>
                <a:buFont typeface="Wingdings" pitchFamily="2" charset="2"/>
                <a:buNone/>
              </a:pPr>
              <a:r>
                <a:rPr lang="pt-BR" sz="1400" b="1">
                  <a:solidFill>
                    <a:srgbClr val="0066FF"/>
                  </a:solidFill>
                  <a:latin typeface="Arial" pitchFamily="34" charset="0"/>
                  <a:cs typeface="Arial" pitchFamily="34" charset="0"/>
                </a:rPr>
                <a:t>Li</a:t>
              </a:r>
              <a:r>
                <a:rPr lang="pt-BR" sz="1400" b="1" baseline="30000">
                  <a:solidFill>
                    <a:srgbClr val="0066FF"/>
                  </a:solidFill>
                  <a:latin typeface="Arial" pitchFamily="34" charset="0"/>
                  <a:cs typeface="Arial" pitchFamily="34" charset="0"/>
                </a:rPr>
                <a:t>+</a:t>
              </a:r>
              <a:r>
                <a:rPr lang="pt-BR" sz="1400" b="1">
                  <a:solidFill>
                    <a:srgbClr val="0066FF"/>
                  </a:solidFill>
                  <a:latin typeface="Arial" pitchFamily="34" charset="0"/>
                  <a:cs typeface="Arial" pitchFamily="34" charset="0"/>
                </a:rPr>
                <a:t>  K</a:t>
              </a:r>
              <a:r>
                <a:rPr lang="pt-BR" sz="1400" b="1" baseline="30000">
                  <a:solidFill>
                    <a:srgbClr val="0066FF"/>
                  </a:solidFill>
                  <a:latin typeface="Arial" pitchFamily="34" charset="0"/>
                  <a:cs typeface="Arial" pitchFamily="34" charset="0"/>
                </a:rPr>
                <a:t>+ </a:t>
              </a:r>
              <a:r>
                <a:rPr lang="pt-BR" sz="1400" b="1">
                  <a:solidFill>
                    <a:srgbClr val="0066FF"/>
                  </a:solidFill>
                  <a:latin typeface="Arial" pitchFamily="34" charset="0"/>
                  <a:cs typeface="Arial" pitchFamily="34" charset="0"/>
                </a:rPr>
                <a:t> Ba</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Ca</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Na</a:t>
              </a:r>
              <a:r>
                <a:rPr lang="pt-BR" sz="1400" b="1" baseline="30000">
                  <a:solidFill>
                    <a:srgbClr val="0066FF"/>
                  </a:solidFill>
                  <a:latin typeface="Arial" pitchFamily="34" charset="0"/>
                  <a:cs typeface="Arial" pitchFamily="34" charset="0"/>
                </a:rPr>
                <a:t>+</a:t>
              </a:r>
              <a:r>
                <a:rPr lang="pt-BR" sz="1400" b="1">
                  <a:solidFill>
                    <a:srgbClr val="0066FF"/>
                  </a:solidFill>
                  <a:latin typeface="Arial" pitchFamily="34" charset="0"/>
                  <a:cs typeface="Arial" pitchFamily="34" charset="0"/>
                </a:rPr>
                <a:t>  Mg</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Al</a:t>
              </a:r>
              <a:r>
                <a:rPr lang="pt-BR" sz="1400" b="1" baseline="30000">
                  <a:solidFill>
                    <a:srgbClr val="0066FF"/>
                  </a:solidFill>
                  <a:latin typeface="Arial" pitchFamily="34" charset="0"/>
                  <a:cs typeface="Arial" pitchFamily="34" charset="0"/>
                </a:rPr>
                <a:t>3+</a:t>
              </a:r>
              <a:r>
                <a:rPr lang="pt-BR" sz="1400" b="1">
                  <a:solidFill>
                    <a:srgbClr val="0066FF"/>
                  </a:solidFill>
                  <a:latin typeface="Arial" pitchFamily="34" charset="0"/>
                  <a:cs typeface="Arial" pitchFamily="34" charset="0"/>
                </a:rPr>
                <a:t> Mn</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Zn</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Cr</a:t>
              </a:r>
              <a:r>
                <a:rPr lang="pt-BR" sz="1400" b="1" baseline="30000">
                  <a:solidFill>
                    <a:srgbClr val="0066FF"/>
                  </a:solidFill>
                  <a:latin typeface="Arial" pitchFamily="34" charset="0"/>
                  <a:cs typeface="Arial" pitchFamily="34" charset="0"/>
                </a:rPr>
                <a:t>3+</a:t>
              </a:r>
              <a:r>
                <a:rPr lang="pt-BR" sz="1400" b="1">
                  <a:solidFill>
                    <a:srgbClr val="0066FF"/>
                  </a:solidFill>
                  <a:latin typeface="Arial" pitchFamily="34" charset="0"/>
                  <a:cs typeface="Arial" pitchFamily="34" charset="0"/>
                </a:rPr>
                <a:t> </a:t>
              </a:r>
              <a:r>
                <a:rPr lang="pt-BR" sz="1400" b="1">
                  <a:solidFill>
                    <a:srgbClr val="FF3399"/>
                  </a:solidFill>
                  <a:latin typeface="Arial" pitchFamily="34" charset="0"/>
                  <a:cs typeface="Arial" pitchFamily="34" charset="0"/>
                </a:rPr>
                <a:t>Fe</a:t>
              </a:r>
              <a:r>
                <a:rPr lang="pt-BR" sz="1400" b="1" baseline="30000">
                  <a:solidFill>
                    <a:srgbClr val="FF3399"/>
                  </a:solidFill>
                  <a:latin typeface="Arial" pitchFamily="34" charset="0"/>
                  <a:cs typeface="Arial" pitchFamily="34" charset="0"/>
                </a:rPr>
                <a:t>2+</a:t>
              </a:r>
              <a:r>
                <a:rPr lang="pt-BR" sz="1400" b="1">
                  <a:solidFill>
                    <a:srgbClr val="0066FF"/>
                  </a:solidFill>
                  <a:latin typeface="Arial" pitchFamily="34" charset="0"/>
                  <a:cs typeface="Arial" pitchFamily="34" charset="0"/>
                </a:rPr>
                <a:t>  Ni</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Sn</a:t>
              </a:r>
              <a:r>
                <a:rPr lang="pt-BR" sz="1400" b="1" baseline="30000">
                  <a:solidFill>
                    <a:srgbClr val="0066FF"/>
                  </a:solidFill>
                  <a:latin typeface="Arial" pitchFamily="34" charset="0"/>
                  <a:cs typeface="Arial" pitchFamily="34" charset="0"/>
                </a:rPr>
                <a:t>2+</a:t>
              </a:r>
              <a:r>
                <a:rPr lang="pt-BR" sz="1400" b="1">
                  <a:solidFill>
                    <a:srgbClr val="0066FF"/>
                  </a:solidFill>
                  <a:latin typeface="Arial" pitchFamily="34" charset="0"/>
                  <a:cs typeface="Arial" pitchFamily="34" charset="0"/>
                </a:rPr>
                <a:t>  Pb</a:t>
              </a:r>
              <a:r>
                <a:rPr lang="pt-BR" sz="1400" b="1" baseline="30000">
                  <a:solidFill>
                    <a:srgbClr val="0066FF"/>
                  </a:solidFill>
                  <a:latin typeface="Arial" pitchFamily="34" charset="0"/>
                  <a:cs typeface="Arial" pitchFamily="34" charset="0"/>
                </a:rPr>
                <a:t>2+</a:t>
              </a:r>
              <a:r>
                <a:rPr lang="pt-BR" sz="1400" b="1">
                  <a:latin typeface="Arial" pitchFamily="34" charset="0"/>
                  <a:cs typeface="Arial" pitchFamily="34" charset="0"/>
                </a:rPr>
                <a:t>   </a:t>
              </a:r>
              <a:r>
                <a:rPr lang="pt-BR" sz="1400" b="1">
                  <a:solidFill>
                    <a:schemeClr val="tx2"/>
                  </a:solidFill>
                  <a:latin typeface="Arial" pitchFamily="34" charset="0"/>
                  <a:cs typeface="Arial" pitchFamily="34" charset="0"/>
                </a:rPr>
                <a:t>H</a:t>
              </a:r>
              <a:r>
                <a:rPr lang="pt-BR" sz="1400" b="1" baseline="30000">
                  <a:solidFill>
                    <a:schemeClr val="tx2"/>
                  </a:solidFill>
                  <a:latin typeface="Arial" pitchFamily="34" charset="0"/>
                  <a:cs typeface="Arial" pitchFamily="34" charset="0"/>
                </a:rPr>
                <a:t>+</a:t>
              </a:r>
              <a:r>
                <a:rPr lang="pt-BR" sz="1400" b="1">
                  <a:latin typeface="Arial" pitchFamily="34" charset="0"/>
                  <a:cs typeface="Arial" pitchFamily="34" charset="0"/>
                </a:rPr>
                <a:t>    </a:t>
              </a:r>
              <a:r>
                <a:rPr lang="pt-BR" sz="1400" b="1">
                  <a:solidFill>
                    <a:srgbClr val="9900CC"/>
                  </a:solidFill>
                  <a:latin typeface="Arial" pitchFamily="34" charset="0"/>
                  <a:cs typeface="Arial" pitchFamily="34" charset="0"/>
                </a:rPr>
                <a:t>Cu</a:t>
              </a:r>
              <a:r>
                <a:rPr lang="pt-BR" sz="1400" b="1" baseline="30000">
                  <a:solidFill>
                    <a:srgbClr val="9900CC"/>
                  </a:solidFill>
                  <a:latin typeface="Arial" pitchFamily="34" charset="0"/>
                  <a:cs typeface="Arial" pitchFamily="34" charset="0"/>
                </a:rPr>
                <a:t>2+</a:t>
              </a:r>
              <a:r>
                <a:rPr lang="pt-BR" sz="1400" b="1">
                  <a:solidFill>
                    <a:srgbClr val="9900CC"/>
                  </a:solidFill>
                  <a:latin typeface="Arial" pitchFamily="34" charset="0"/>
                  <a:cs typeface="Arial" pitchFamily="34" charset="0"/>
                </a:rPr>
                <a:t>   </a:t>
              </a:r>
              <a:r>
                <a:rPr lang="pt-BR" sz="1400" b="1">
                  <a:solidFill>
                    <a:srgbClr val="FF0066"/>
                  </a:solidFill>
                  <a:latin typeface="Arial" pitchFamily="34" charset="0"/>
                  <a:cs typeface="Arial" pitchFamily="34" charset="0"/>
                </a:rPr>
                <a:t>Fe</a:t>
              </a:r>
              <a:r>
                <a:rPr lang="pt-BR" sz="1400" b="1" baseline="30000">
                  <a:solidFill>
                    <a:srgbClr val="FF0066"/>
                  </a:solidFill>
                  <a:latin typeface="Arial" pitchFamily="34" charset="0"/>
                  <a:cs typeface="Arial" pitchFamily="34" charset="0"/>
                </a:rPr>
                <a:t>3+</a:t>
              </a:r>
              <a:r>
                <a:rPr lang="pt-BR" sz="1400" b="1">
                  <a:solidFill>
                    <a:srgbClr val="9900CC"/>
                  </a:solidFill>
                  <a:latin typeface="Arial" pitchFamily="34" charset="0"/>
                  <a:cs typeface="Arial" pitchFamily="34" charset="0"/>
                </a:rPr>
                <a:t>  Ag</a:t>
              </a:r>
              <a:r>
                <a:rPr lang="pt-BR" sz="1400" b="1" baseline="30000">
                  <a:solidFill>
                    <a:srgbClr val="9900CC"/>
                  </a:solidFill>
                  <a:latin typeface="Arial" pitchFamily="34" charset="0"/>
                  <a:cs typeface="Arial" pitchFamily="34" charset="0"/>
                </a:rPr>
                <a:t>+</a:t>
              </a:r>
              <a:r>
                <a:rPr lang="pt-BR" sz="1400" b="1">
                  <a:solidFill>
                    <a:srgbClr val="9900CC"/>
                  </a:solidFill>
                  <a:latin typeface="Arial" pitchFamily="34" charset="0"/>
                  <a:cs typeface="Arial" pitchFamily="34" charset="0"/>
                </a:rPr>
                <a:t>   Hg</a:t>
              </a:r>
              <a:r>
                <a:rPr lang="pt-BR" sz="1400" b="1" baseline="30000">
                  <a:solidFill>
                    <a:srgbClr val="9900CC"/>
                  </a:solidFill>
                  <a:latin typeface="Arial" pitchFamily="34" charset="0"/>
                  <a:cs typeface="Arial" pitchFamily="34" charset="0"/>
                </a:rPr>
                <a:t>2+</a:t>
              </a:r>
              <a:r>
                <a:rPr lang="pt-BR" sz="1400" b="1">
                  <a:solidFill>
                    <a:srgbClr val="9900CC"/>
                  </a:solidFill>
                  <a:latin typeface="Arial" pitchFamily="34" charset="0"/>
                  <a:cs typeface="Arial" pitchFamily="34" charset="0"/>
                </a:rPr>
                <a:t>   Pt</a:t>
              </a:r>
              <a:r>
                <a:rPr lang="pt-BR" sz="1400" b="1" baseline="30000">
                  <a:solidFill>
                    <a:srgbClr val="9900CC"/>
                  </a:solidFill>
                  <a:latin typeface="Arial" pitchFamily="34" charset="0"/>
                  <a:cs typeface="Arial" pitchFamily="34" charset="0"/>
                </a:rPr>
                <a:t>2+</a:t>
              </a:r>
              <a:r>
                <a:rPr lang="pt-BR" sz="1400" b="1">
                  <a:solidFill>
                    <a:srgbClr val="9900CC"/>
                  </a:solidFill>
                  <a:latin typeface="Arial" pitchFamily="34" charset="0"/>
                  <a:cs typeface="Arial" pitchFamily="34" charset="0"/>
                </a:rPr>
                <a:t>  Au</a:t>
              </a:r>
              <a:r>
                <a:rPr lang="pt-BR" sz="1400" b="1" baseline="30000">
                  <a:solidFill>
                    <a:srgbClr val="9900CC"/>
                  </a:solidFill>
                  <a:latin typeface="Arial" pitchFamily="34" charset="0"/>
                  <a:cs typeface="Arial" pitchFamily="34" charset="0"/>
                </a:rPr>
                <a:t>3+</a:t>
              </a:r>
              <a:r>
                <a:rPr lang="pt-BR" sz="1400" b="1">
                  <a:solidFill>
                    <a:srgbClr val="9900CC"/>
                  </a:solidFill>
                  <a:latin typeface="Arial" pitchFamily="34" charset="0"/>
                  <a:cs typeface="Arial" pitchFamily="34" charset="0"/>
                </a:rPr>
                <a:t> </a:t>
              </a:r>
            </a:p>
            <a:p>
              <a:pPr marL="342900" indent="-342900">
                <a:spcBef>
                  <a:spcPct val="20000"/>
                </a:spcBef>
                <a:buClr>
                  <a:schemeClr val="tx1"/>
                </a:buClr>
                <a:buSzPct val="75000"/>
                <a:buFont typeface="Wingdings" pitchFamily="2" charset="2"/>
                <a:buNone/>
              </a:pPr>
              <a:r>
                <a:rPr lang="pt-BR" sz="1400" b="1">
                  <a:latin typeface="Arial" pitchFamily="34" charset="0"/>
                  <a:cs typeface="Arial" pitchFamily="34" charset="0"/>
                </a:rPr>
                <a:t>Li   K    Ba     Ca   Na    Mg    Al   Mn    Zn    Cr   </a:t>
              </a:r>
              <a:r>
                <a:rPr lang="pt-BR" sz="1400" b="1">
                  <a:solidFill>
                    <a:srgbClr val="FF3399"/>
                  </a:solidFill>
                  <a:latin typeface="Arial" pitchFamily="34" charset="0"/>
                  <a:cs typeface="Arial" pitchFamily="34" charset="0"/>
                </a:rPr>
                <a:t>Fe</a:t>
              </a:r>
              <a:r>
                <a:rPr lang="pt-BR" sz="1400" b="1">
                  <a:latin typeface="Arial" pitchFamily="34" charset="0"/>
                  <a:cs typeface="Arial" pitchFamily="34" charset="0"/>
                </a:rPr>
                <a:t>    Ni     Sn     Pb     </a:t>
              </a:r>
              <a:r>
                <a:rPr lang="pt-BR" sz="1400" b="1">
                  <a:solidFill>
                    <a:schemeClr val="tx2"/>
                  </a:solidFill>
                  <a:latin typeface="Arial" pitchFamily="34" charset="0"/>
                  <a:cs typeface="Arial" pitchFamily="34" charset="0"/>
                </a:rPr>
                <a:t>H</a:t>
              </a:r>
              <a:r>
                <a:rPr lang="pt-BR" sz="1400" b="1" baseline="-25000">
                  <a:solidFill>
                    <a:schemeClr val="tx2"/>
                  </a:solidFill>
                  <a:latin typeface="Arial" pitchFamily="34" charset="0"/>
                  <a:cs typeface="Arial" pitchFamily="34" charset="0"/>
                </a:rPr>
                <a:t>2</a:t>
              </a:r>
              <a:r>
                <a:rPr lang="pt-BR" sz="1400" b="1">
                  <a:latin typeface="Arial" pitchFamily="34" charset="0"/>
                  <a:cs typeface="Arial" pitchFamily="34" charset="0"/>
                </a:rPr>
                <a:t>    Cu      </a:t>
              </a:r>
              <a:r>
                <a:rPr lang="pt-BR" sz="1400" b="1">
                  <a:solidFill>
                    <a:srgbClr val="FF0066"/>
                  </a:solidFill>
                  <a:latin typeface="Arial" pitchFamily="34" charset="0"/>
                  <a:cs typeface="Arial" pitchFamily="34" charset="0"/>
                </a:rPr>
                <a:t>Fe</a:t>
              </a:r>
              <a:r>
                <a:rPr lang="pt-BR" sz="1400" b="1" baseline="30000">
                  <a:solidFill>
                    <a:srgbClr val="FF0066"/>
                  </a:solidFill>
                  <a:latin typeface="Arial" pitchFamily="34" charset="0"/>
                  <a:cs typeface="Arial" pitchFamily="34" charset="0"/>
                </a:rPr>
                <a:t>2+</a:t>
              </a:r>
              <a:r>
                <a:rPr lang="pt-BR" sz="1400" b="1">
                  <a:latin typeface="Arial" pitchFamily="34" charset="0"/>
                  <a:cs typeface="Arial" pitchFamily="34" charset="0"/>
                </a:rPr>
                <a:t>  Ag     Hg     Pt     Au</a:t>
              </a:r>
            </a:p>
          </p:txBody>
        </p:sp>
        <p:sp>
          <p:nvSpPr>
            <p:cNvPr id="38932" name="Line 5"/>
            <p:cNvSpPr>
              <a:spLocks noChangeShapeType="1"/>
            </p:cNvSpPr>
            <p:nvPr/>
          </p:nvSpPr>
          <p:spPr bwMode="auto">
            <a:xfrm>
              <a:off x="0" y="192"/>
              <a:ext cx="576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latin typeface="Arial" pitchFamily="34" charset="0"/>
                <a:cs typeface="Arial" pitchFamily="34" charset="0"/>
              </a:endParaRPr>
            </a:p>
          </p:txBody>
        </p:sp>
      </p:grpSp>
      <p:sp>
        <p:nvSpPr>
          <p:cNvPr id="38916" name="Rectangle 9"/>
          <p:cNvSpPr>
            <a:spLocks noChangeArrowheads="1"/>
          </p:cNvSpPr>
          <p:nvPr/>
        </p:nvSpPr>
        <p:spPr bwMode="auto">
          <a:xfrm>
            <a:off x="1468438" y="838200"/>
            <a:ext cx="5257800" cy="615950"/>
          </a:xfrm>
          <a:prstGeom prst="rect">
            <a:avLst/>
          </a:prstGeom>
          <a:solidFill>
            <a:srgbClr val="FFFF99"/>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FF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p>
            <a:pPr algn="ctr">
              <a:spcBef>
                <a:spcPct val="50000"/>
              </a:spcBef>
            </a:pPr>
            <a:r>
              <a:rPr lang="en-US" sz="3400" b="1">
                <a:solidFill>
                  <a:srgbClr val="C00000"/>
                </a:solidFill>
                <a:latin typeface="Times New Roman" pitchFamily="18" charset="0"/>
              </a:rPr>
              <a:t>CỦNG CỐ VÀ BÀI TẬP</a:t>
            </a:r>
          </a:p>
        </p:txBody>
      </p:sp>
      <p:grpSp>
        <p:nvGrpSpPr>
          <p:cNvPr id="11" name="Group 10"/>
          <p:cNvGrpSpPr>
            <a:grpSpLocks/>
          </p:cNvGrpSpPr>
          <p:nvPr/>
        </p:nvGrpSpPr>
        <p:grpSpPr bwMode="auto">
          <a:xfrm>
            <a:off x="228600" y="3505200"/>
            <a:ext cx="8153400" cy="646113"/>
            <a:chOff x="-82882" y="3471863"/>
            <a:chExt cx="7474282" cy="971303"/>
          </a:xfrm>
        </p:grpSpPr>
        <p:sp>
          <p:nvSpPr>
            <p:cNvPr id="38929" name="Text Box 42"/>
            <p:cNvSpPr txBox="1">
              <a:spLocks noChangeArrowheads="1"/>
            </p:cNvSpPr>
            <p:nvPr/>
          </p:nvSpPr>
          <p:spPr bwMode="auto">
            <a:xfrm>
              <a:off x="-82882" y="3471863"/>
              <a:ext cx="4976872" cy="971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t>PTPƯ:  Fe + NiSO</a:t>
              </a:r>
              <a:r>
                <a:rPr lang="en-US" sz="3600" b="1" i="1" baseline="-25000"/>
                <a:t>4</a:t>
              </a:r>
              <a:r>
                <a:rPr lang="en-US" sz="3600" b="1" i="1"/>
                <a:t>  </a:t>
              </a:r>
              <a:r>
                <a:rPr lang="en-US" sz="3600" b="1" i="1">
                  <a:sym typeface="Wingdings" pitchFamily="2" charset="2"/>
                </a:rPr>
                <a:t></a:t>
              </a:r>
            </a:p>
          </p:txBody>
        </p:sp>
        <p:sp>
          <p:nvSpPr>
            <p:cNvPr id="38930" name="Text Box 54"/>
            <p:cNvSpPr txBox="1">
              <a:spLocks noChangeArrowheads="1"/>
            </p:cNvSpPr>
            <p:nvPr/>
          </p:nvSpPr>
          <p:spPr bwMode="auto">
            <a:xfrm>
              <a:off x="4648200" y="3471863"/>
              <a:ext cx="2743200" cy="971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sym typeface="Wingdings" pitchFamily="2" charset="2"/>
                </a:rPr>
                <a:t>  FeSO</a:t>
              </a:r>
              <a:r>
                <a:rPr lang="en-US" sz="3600" b="1" i="1" baseline="-25000">
                  <a:sym typeface="Wingdings" pitchFamily="2" charset="2"/>
                </a:rPr>
                <a:t>4</a:t>
              </a:r>
              <a:r>
                <a:rPr lang="en-US" sz="3600" b="1" i="1">
                  <a:sym typeface="Wingdings" pitchFamily="2" charset="2"/>
                </a:rPr>
                <a:t> + Ni</a:t>
              </a:r>
            </a:p>
          </p:txBody>
        </p:sp>
      </p:grpSp>
      <p:grpSp>
        <p:nvGrpSpPr>
          <p:cNvPr id="14" name="Group 13"/>
          <p:cNvGrpSpPr>
            <a:grpSpLocks/>
          </p:cNvGrpSpPr>
          <p:nvPr/>
        </p:nvGrpSpPr>
        <p:grpSpPr bwMode="auto">
          <a:xfrm>
            <a:off x="595313" y="4638675"/>
            <a:ext cx="8010525" cy="733425"/>
            <a:chOff x="346793" y="3386113"/>
            <a:chExt cx="7215654" cy="732084"/>
          </a:xfrm>
        </p:grpSpPr>
        <p:sp>
          <p:nvSpPr>
            <p:cNvPr id="38927" name="Text Box 42"/>
            <p:cNvSpPr txBox="1">
              <a:spLocks noChangeArrowheads="1"/>
            </p:cNvSpPr>
            <p:nvPr/>
          </p:nvSpPr>
          <p:spPr bwMode="auto">
            <a:xfrm>
              <a:off x="346793" y="3471866"/>
              <a:ext cx="42424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t>         Fe + SnCl</a:t>
              </a:r>
              <a:r>
                <a:rPr lang="pt-BR" sz="3600" b="1" i="1" baseline="-25000"/>
                <a:t>2</a:t>
              </a:r>
              <a:r>
                <a:rPr lang="en-US" sz="3600" b="1" i="1"/>
                <a:t>  </a:t>
              </a:r>
              <a:r>
                <a:rPr lang="en-US" sz="3600" b="1" i="1">
                  <a:sym typeface="Wingdings" pitchFamily="2" charset="2"/>
                </a:rPr>
                <a:t></a:t>
              </a:r>
            </a:p>
          </p:txBody>
        </p:sp>
        <p:sp>
          <p:nvSpPr>
            <p:cNvPr id="38928" name="Text Box 54"/>
            <p:cNvSpPr txBox="1">
              <a:spLocks noChangeArrowheads="1"/>
            </p:cNvSpPr>
            <p:nvPr/>
          </p:nvSpPr>
          <p:spPr bwMode="auto">
            <a:xfrm>
              <a:off x="4422262" y="3386113"/>
              <a:ext cx="31401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pt-BR" sz="3600" b="1" i="1"/>
                <a:t>FeCl</a:t>
              </a:r>
              <a:r>
                <a:rPr lang="pt-BR" sz="3600" b="1" i="1" baseline="-25000"/>
                <a:t>2</a:t>
              </a:r>
              <a:r>
                <a:rPr lang="pt-BR" sz="3600" b="1" i="1"/>
                <a:t> </a:t>
              </a:r>
              <a:r>
                <a:rPr lang="en-US" sz="3600" b="1" i="1">
                  <a:sym typeface="Wingdings" pitchFamily="2" charset="2"/>
                </a:rPr>
                <a:t> +  Sn</a:t>
              </a:r>
            </a:p>
          </p:txBody>
        </p:sp>
      </p:grpSp>
      <p:grpSp>
        <p:nvGrpSpPr>
          <p:cNvPr id="17" name="Group 16"/>
          <p:cNvGrpSpPr>
            <a:grpSpLocks/>
          </p:cNvGrpSpPr>
          <p:nvPr/>
        </p:nvGrpSpPr>
        <p:grpSpPr bwMode="auto">
          <a:xfrm>
            <a:off x="206375" y="5911850"/>
            <a:ext cx="8763000" cy="646113"/>
            <a:chOff x="-67415" y="3471861"/>
            <a:chExt cx="7721513" cy="646332"/>
          </a:xfrm>
        </p:grpSpPr>
        <p:sp>
          <p:nvSpPr>
            <p:cNvPr id="38925" name="Text Box 42"/>
            <p:cNvSpPr txBox="1">
              <a:spLocks noChangeArrowheads="1"/>
            </p:cNvSpPr>
            <p:nvPr/>
          </p:nvSpPr>
          <p:spPr bwMode="auto">
            <a:xfrm>
              <a:off x="-67415" y="3471862"/>
              <a:ext cx="457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t>         Fe +  2Ag</a:t>
              </a:r>
              <a:r>
                <a:rPr lang="pt-BR" sz="3600" b="1" i="1"/>
                <a:t>NO</a:t>
              </a:r>
              <a:r>
                <a:rPr lang="pt-BR" sz="3600" b="1" i="1" baseline="-25000"/>
                <a:t>3</a:t>
              </a:r>
              <a:r>
                <a:rPr lang="en-US" sz="3600" b="1" i="1"/>
                <a:t>  </a:t>
              </a:r>
              <a:r>
                <a:rPr lang="en-US" sz="3600" b="1" i="1">
                  <a:sym typeface="Wingdings" pitchFamily="2" charset="2"/>
                </a:rPr>
                <a:t></a:t>
              </a:r>
            </a:p>
          </p:txBody>
        </p:sp>
        <p:sp>
          <p:nvSpPr>
            <p:cNvPr id="38926" name="Text Box 54"/>
            <p:cNvSpPr txBox="1">
              <a:spLocks noChangeArrowheads="1"/>
            </p:cNvSpPr>
            <p:nvPr/>
          </p:nvSpPr>
          <p:spPr bwMode="auto">
            <a:xfrm>
              <a:off x="4447998" y="3471861"/>
              <a:ext cx="32061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pt-BR" sz="3600" b="1" i="1"/>
                <a:t>Fe(NO</a:t>
              </a:r>
              <a:r>
                <a:rPr lang="pt-BR" sz="3600" b="1" i="1" baseline="-25000"/>
                <a:t>3</a:t>
              </a:r>
              <a:r>
                <a:rPr lang="pt-BR" sz="3600" b="1" i="1"/>
                <a:t>)</a:t>
              </a:r>
              <a:r>
                <a:rPr lang="pt-BR" sz="3600" b="1" i="1" baseline="-25000"/>
                <a:t>2</a:t>
              </a:r>
              <a:r>
                <a:rPr lang="pt-BR" sz="3600" b="1" i="1"/>
                <a:t> </a:t>
              </a:r>
              <a:r>
                <a:rPr lang="en-US" sz="3600" b="1" i="1">
                  <a:sym typeface="Wingdings" pitchFamily="2" charset="2"/>
                </a:rPr>
                <a:t> + 2Ag</a:t>
              </a:r>
            </a:p>
          </p:txBody>
        </p:sp>
      </p:grpSp>
      <p:grpSp>
        <p:nvGrpSpPr>
          <p:cNvPr id="20" name="Group 19"/>
          <p:cNvGrpSpPr>
            <a:grpSpLocks/>
          </p:cNvGrpSpPr>
          <p:nvPr/>
        </p:nvGrpSpPr>
        <p:grpSpPr bwMode="auto">
          <a:xfrm>
            <a:off x="396875" y="4151313"/>
            <a:ext cx="7939088" cy="646112"/>
            <a:chOff x="112544" y="3471861"/>
            <a:chExt cx="7278856" cy="971305"/>
          </a:xfrm>
        </p:grpSpPr>
        <p:sp>
          <p:nvSpPr>
            <p:cNvPr id="38923" name="Text Box 42"/>
            <p:cNvSpPr txBox="1">
              <a:spLocks noChangeArrowheads="1"/>
            </p:cNvSpPr>
            <p:nvPr/>
          </p:nvSpPr>
          <p:spPr bwMode="auto">
            <a:xfrm>
              <a:off x="112544" y="3471861"/>
              <a:ext cx="4789846" cy="971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t>           Fe + CuSO</a:t>
              </a:r>
              <a:r>
                <a:rPr lang="en-US" sz="3600" b="1" i="1" baseline="-25000"/>
                <a:t>4</a:t>
              </a:r>
              <a:r>
                <a:rPr lang="en-US" sz="3600" b="1" i="1"/>
                <a:t>  </a:t>
              </a:r>
              <a:r>
                <a:rPr lang="en-US" sz="3600" b="1" i="1">
                  <a:sym typeface="Wingdings" pitchFamily="2" charset="2"/>
                </a:rPr>
                <a:t></a:t>
              </a:r>
            </a:p>
          </p:txBody>
        </p:sp>
        <p:sp>
          <p:nvSpPr>
            <p:cNvPr id="38924" name="Text Box 54"/>
            <p:cNvSpPr txBox="1">
              <a:spLocks noChangeArrowheads="1"/>
            </p:cNvSpPr>
            <p:nvPr/>
          </p:nvSpPr>
          <p:spPr bwMode="auto">
            <a:xfrm>
              <a:off x="4648200" y="3471863"/>
              <a:ext cx="2743200" cy="971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sym typeface="Wingdings" pitchFamily="2" charset="2"/>
                </a:rPr>
                <a:t>  FeSO</a:t>
              </a:r>
              <a:r>
                <a:rPr lang="en-US" sz="3600" b="1" i="1" baseline="-25000">
                  <a:sym typeface="Wingdings" pitchFamily="2" charset="2"/>
                </a:rPr>
                <a:t>4</a:t>
              </a:r>
              <a:r>
                <a:rPr lang="en-US" sz="3600" b="1" i="1">
                  <a:sym typeface="Wingdings" pitchFamily="2" charset="2"/>
                </a:rPr>
                <a:t> + Cu</a:t>
              </a:r>
            </a:p>
          </p:txBody>
        </p:sp>
      </p:grpSp>
      <p:sp>
        <p:nvSpPr>
          <p:cNvPr id="38921" name="Text Box 42"/>
          <p:cNvSpPr txBox="1">
            <a:spLocks noChangeArrowheads="1"/>
          </p:cNvSpPr>
          <p:nvPr/>
        </p:nvSpPr>
        <p:spPr bwMode="auto">
          <a:xfrm>
            <a:off x="192088" y="5264150"/>
            <a:ext cx="59801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en-US" sz="3600" b="1" i="1"/>
              <a:t>         Fe  +  Zn</a:t>
            </a:r>
            <a:r>
              <a:rPr lang="pt-BR" sz="3600" b="1" i="1"/>
              <a:t>(NO</a:t>
            </a:r>
            <a:r>
              <a:rPr lang="pt-BR" sz="3600" b="1" i="1" baseline="-25000"/>
              <a:t>3</a:t>
            </a:r>
            <a:r>
              <a:rPr lang="pt-BR" sz="3600" b="1" i="1"/>
              <a:t>)</a:t>
            </a:r>
            <a:r>
              <a:rPr lang="pt-BR" sz="3600" b="1" i="1" baseline="-25000"/>
              <a:t>2</a:t>
            </a:r>
            <a:r>
              <a:rPr lang="en-US" sz="3600" b="1" i="1"/>
              <a:t>    X</a:t>
            </a:r>
            <a:endParaRPr lang="en-US" sz="3600" b="1" i="1">
              <a:sym typeface="Wingdings" pitchFamily="2" charset="2"/>
            </a:endParaRPr>
          </a:p>
        </p:txBody>
      </p:sp>
      <p:cxnSp>
        <p:nvCxnSpPr>
          <p:cNvPr id="3" name="Straight Arrow Connector 2"/>
          <p:cNvCxnSpPr/>
          <p:nvPr/>
        </p:nvCxnSpPr>
        <p:spPr>
          <a:xfrm>
            <a:off x="4876800" y="5588000"/>
            <a:ext cx="990600" cy="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30017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xmlns=""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xmlns="" id="{82CF146D-4140-4D0A-9D40-B83223A1394F}"/>
              </a:ext>
            </a:extLst>
          </p:cNvPr>
          <p:cNvSpPr txBox="1">
            <a:spLocks noChangeArrowheads="1"/>
          </p:cNvSpPr>
          <p:nvPr/>
        </p:nvSpPr>
        <p:spPr bwMode="auto">
          <a:xfrm>
            <a:off x="76200" y="989587"/>
            <a:ext cx="8915400" cy="2092881"/>
          </a:xfrm>
          <a:prstGeom prst="rect">
            <a:avLst/>
          </a:prstGeom>
          <a:noFill/>
          <a:ln w="9525">
            <a:noFill/>
            <a:miter lim="800000"/>
            <a:headEnd/>
            <a:tailEnd/>
          </a:ln>
        </p:spPr>
        <p:txBody>
          <a:bodyPr wrap="square">
            <a:spAutoFit/>
          </a:bodyPr>
          <a:lstStyle/>
          <a:p>
            <a:r>
              <a:rPr lang="en-US" sz="2600" b="1" dirty="0" err="1">
                <a:solidFill>
                  <a:srgbClr val="002060"/>
                </a:solidFill>
                <a:latin typeface="Times New Roman" pitchFamily="18" charset="0"/>
                <a:cs typeface="Times New Roman" pitchFamily="18" charset="0"/>
              </a:rPr>
              <a:t>Bài</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tập</a:t>
            </a:r>
            <a:r>
              <a:rPr lang="en-US" sz="2600" b="1" dirty="0">
                <a:solidFill>
                  <a:srgbClr val="002060"/>
                </a:solidFill>
                <a:latin typeface="Times New Roman" pitchFamily="18" charset="0"/>
                <a:cs typeface="Times New Roman" pitchFamily="18" charset="0"/>
              </a:rPr>
              <a:t> 3</a:t>
            </a:r>
            <a:r>
              <a:rPr lang="en-US" sz="2600" b="1" dirty="0" smtClean="0">
                <a:solidFill>
                  <a:srgbClr val="002060"/>
                </a:solidFill>
                <a:latin typeface="Times New Roman" pitchFamily="18" charset="0"/>
                <a:cs typeface="Times New Roman" pitchFamily="18" charset="0"/>
              </a:rPr>
              <a:t>: </a:t>
            </a:r>
            <a:r>
              <a:rPr lang="pt-BR" sz="2600" dirty="0">
                <a:latin typeface="Times New Roman" panose="02020603050405020304" pitchFamily="18" charset="0"/>
                <a:cs typeface="Times New Roman" panose="02020603050405020304" pitchFamily="18" charset="0"/>
              </a:rPr>
              <a:t>Người ta phủ một lớp bạc trên vật bằng đồng có khối lượng 8,48 gam bằng cách ngâm vật đó trong dung dịch AgNO</a:t>
            </a:r>
            <a:r>
              <a:rPr lang="pt-BR" sz="2600" baseline="-25000" dirty="0">
                <a:latin typeface="Times New Roman" panose="02020603050405020304" pitchFamily="18" charset="0"/>
                <a:cs typeface="Times New Roman" panose="02020603050405020304" pitchFamily="18" charset="0"/>
              </a:rPr>
              <a:t>3</a:t>
            </a:r>
            <a:r>
              <a:rPr lang="pt-BR" sz="2600" dirty="0">
                <a:latin typeface="Times New Roman" panose="02020603050405020304" pitchFamily="18" charset="0"/>
                <a:cs typeface="Times New Roman" panose="02020603050405020304" pitchFamily="18" charset="0"/>
              </a:rPr>
              <a:t>. Sau một thời gian, lấy vật ra khỏi dung dịch, rửa nhẹ, làm khô cân được 10 gam. Tính khối lượng bạc đã phủ lên bề mặt của vật.</a:t>
            </a:r>
            <a:endParaRPr lang="en-US" sz="2600" dirty="0">
              <a:latin typeface="Times New Roman" panose="02020603050405020304" pitchFamily="18" charset="0"/>
              <a:cs typeface="Times New Roman" panose="02020603050405020304" pitchFamily="18" charset="0"/>
            </a:endParaRPr>
          </a:p>
          <a:p>
            <a:r>
              <a:rPr lang="pt-BR" sz="2600" b="1" u="sng" dirty="0" smtClean="0">
                <a:latin typeface="Times New Roman" panose="02020603050405020304" pitchFamily="18" charset="0"/>
                <a:cs typeface="Times New Roman" panose="02020603050405020304" pitchFamily="18" charset="0"/>
              </a:rPr>
              <a:t>Giải</a:t>
            </a:r>
            <a:r>
              <a:rPr lang="pt-BR" sz="2600" b="1" u="sng" dirty="0">
                <a:latin typeface="Times New Roman" panose="02020603050405020304" pitchFamily="18" charset="0"/>
                <a:cs typeface="Times New Roman" panose="02020603050405020304" pitchFamily="18" charset="0"/>
              </a:rPr>
              <a:t>:</a:t>
            </a:r>
            <a:r>
              <a:rPr lang="pt-BR" sz="2600" u="sng" dirty="0">
                <a:latin typeface="Times New Roman" panose="02020603050405020304" pitchFamily="18" charset="0"/>
                <a:cs typeface="Times New Roman" panose="02020603050405020304" pitchFamily="18" charset="0"/>
              </a:rPr>
              <a:t> </a:t>
            </a:r>
            <a:endParaRPr lang="en-US" sz="2600" b="1" dirty="0" smtClean="0">
              <a:solidFill>
                <a:srgbClr val="002060"/>
              </a:solidFill>
              <a:latin typeface="Times New Roman" pitchFamily="18" charset="0"/>
              <a:cs typeface="Times New Roman" pitchFamily="18" charset="0"/>
            </a:endParaRPr>
          </a:p>
        </p:txBody>
      </p:sp>
      <p:sp>
        <p:nvSpPr>
          <p:cNvPr id="7" name="TextBox 6"/>
          <p:cNvSpPr txBox="1"/>
          <p:nvPr/>
        </p:nvSpPr>
        <p:spPr>
          <a:xfrm>
            <a:off x="723900" y="3886200"/>
            <a:ext cx="75438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10 – 8,48 = 1,52 g</a:t>
            </a:r>
            <a:endParaRPr lang="en-US" sz="28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762000" y="3008293"/>
            <a:ext cx="739140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Cu    +    2AgNO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2Ag↓</a:t>
            </a:r>
          </a:p>
          <a:p>
            <a:r>
              <a:rPr lang="en-US" sz="2800" dirty="0" smtClean="0">
                <a:latin typeface="Times New Roman" panose="02020603050405020304" pitchFamily="18" charset="0"/>
                <a:cs typeface="Times New Roman" panose="02020603050405020304" pitchFamily="18" charset="0"/>
              </a:rPr>
              <a:t>x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2x</a:t>
            </a:r>
            <a:endParaRPr lang="en-US" sz="2800" dirty="0">
              <a:latin typeface="Times New Roman" panose="02020603050405020304" pitchFamily="18" charset="0"/>
              <a:cs typeface="Times New Roman" panose="02020603050405020304" pitchFamily="18" charset="0"/>
            </a:endParaRPr>
          </a:p>
        </p:txBody>
      </p:sp>
      <p:sp>
        <p:nvSpPr>
          <p:cNvPr id="17" name="TextBox 16"/>
          <p:cNvSpPr txBox="1"/>
          <p:nvPr/>
        </p:nvSpPr>
        <p:spPr>
          <a:xfrm>
            <a:off x="304800" y="4495800"/>
            <a:ext cx="78486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mAg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mCu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 1,52 g</a:t>
            </a:r>
            <a:endParaRPr lang="en-US" sz="28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2209800" y="5105400"/>
            <a:ext cx="62484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2x . 108 – x. 64 = 1,52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 0,01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mol</a:t>
            </a:r>
            <a:endParaRPr lang="en-US" sz="2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228600" y="5801380"/>
            <a:ext cx="876300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mAg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 2x . 108 = </a:t>
            </a:r>
            <a:r>
              <a:rPr lang="en-US" sz="2800" dirty="0" smtClean="0">
                <a:latin typeface="Times New Roman" panose="02020603050405020304" pitchFamily="18" charset="0"/>
                <a:cs typeface="Times New Roman" panose="02020603050405020304" pitchFamily="18" charset="0"/>
              </a:rPr>
              <a:t>2. 0,01 </a:t>
            </a:r>
            <a:r>
              <a:rPr lang="en-US" sz="2800" dirty="0" smtClean="0">
                <a:latin typeface="Times New Roman" panose="02020603050405020304" pitchFamily="18" charset="0"/>
                <a:cs typeface="Times New Roman" panose="02020603050405020304" pitchFamily="18" charset="0"/>
              </a:rPr>
              <a:t>. 108 = 2,16 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29683311"/>
      </p:ext>
    </p:extLst>
  </p:cSld>
  <p:clrMapOvr>
    <a:masterClrMapping/>
  </p:clrMapOvr>
  <p:transition advClick="0">
    <p:wipe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 xmlns:a16="http://schemas.microsoft.com/office/drawing/2014/main" id="{82CF146D-4140-4D0A-9D40-B83223A1394F}"/>
              </a:ext>
            </a:extLst>
          </p:cNvPr>
          <p:cNvSpPr txBox="1">
            <a:spLocks noChangeArrowheads="1"/>
          </p:cNvSpPr>
          <p:nvPr/>
        </p:nvSpPr>
        <p:spPr bwMode="auto">
          <a:xfrm>
            <a:off x="152400" y="953631"/>
            <a:ext cx="8915400" cy="2246769"/>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4: </a:t>
            </a:r>
            <a:r>
              <a:rPr lang="pt-BR" sz="2800" dirty="0">
                <a:latin typeface="Times New Roman" panose="02020603050405020304" pitchFamily="18" charset="0"/>
                <a:cs typeface="Times New Roman" panose="02020603050405020304" pitchFamily="18" charset="0"/>
              </a:rPr>
              <a:t>Hòa tan hoàn toàn 1,5 gam hỗn hợp bột nhôm và magie vào dung dịch HCl thu được 1,68 lít khí (điều kiện tiêu chuẩn). Tính thành phần phần trăm về khối lượng của các kim loại trong hỗn hợp ban đầu.</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p:txBody>
      </p:sp>
      <p:grpSp>
        <p:nvGrpSpPr>
          <p:cNvPr id="6" name="Group 5"/>
          <p:cNvGrpSpPr/>
          <p:nvPr/>
        </p:nvGrpSpPr>
        <p:grpSpPr>
          <a:xfrm>
            <a:off x="1143000" y="2748845"/>
            <a:ext cx="5029200" cy="1569660"/>
            <a:chOff x="172720" y="3124200"/>
            <a:chExt cx="5943600" cy="1569660"/>
          </a:xfrm>
        </p:grpSpPr>
        <p:sp>
          <p:nvSpPr>
            <p:cNvPr id="5" name="TextBox 4"/>
            <p:cNvSpPr txBox="1"/>
            <p:nvPr/>
          </p:nvSpPr>
          <p:spPr>
            <a:xfrm>
              <a:off x="172720" y="3124200"/>
              <a:ext cx="5943600" cy="1569660"/>
            </a:xfrm>
            <a:prstGeom prst="rect">
              <a:avLst/>
            </a:prstGeom>
            <a:noFill/>
          </p:spPr>
          <p:txBody>
            <a:bodyPr wrap="square" rtlCol="0">
              <a:spAutoFit/>
            </a:bodyPr>
            <a:lstStyle/>
            <a:p>
              <a:r>
                <a:rPr lang="en-US" sz="2400" dirty="0">
                  <a:solidFill>
                    <a:srgbClr val="002060"/>
                  </a:solidFill>
                  <a:latin typeface="Times New Roman" pitchFamily="18" charset="0"/>
                  <a:cs typeface="Times New Roman" pitchFamily="18" charset="0"/>
                </a:rPr>
                <a:t>2Al  +  6HCl   </a:t>
              </a:r>
              <a:r>
                <a:rPr lang="en-US" sz="2400" dirty="0">
                  <a:solidFill>
                    <a:srgbClr val="002060"/>
                  </a:solidFill>
                  <a:latin typeface="Times New Roman" pitchFamily="18" charset="0"/>
                  <a:cs typeface="Times New Roman" pitchFamily="18" charset="0"/>
                  <a:sym typeface="Wingdings" panose="05000000000000000000" pitchFamily="2" charset="2"/>
                </a:rPr>
                <a:t>   2AlCl</a:t>
              </a:r>
              <a:r>
                <a:rPr lang="en-US" sz="2400" baseline="-25000" dirty="0">
                  <a:solidFill>
                    <a:srgbClr val="002060"/>
                  </a:solidFill>
                  <a:latin typeface="Times New Roman" pitchFamily="18" charset="0"/>
                  <a:cs typeface="Times New Roman" pitchFamily="18" charset="0"/>
                  <a:sym typeface="Wingdings" panose="05000000000000000000" pitchFamily="2" charset="2"/>
                </a:rPr>
                <a:t>3</a:t>
              </a:r>
              <a:r>
                <a:rPr lang="en-US" sz="2400" dirty="0">
                  <a:solidFill>
                    <a:srgbClr val="002060"/>
                  </a:solidFill>
                  <a:latin typeface="Times New Roman" pitchFamily="18" charset="0"/>
                  <a:cs typeface="Times New Roman" pitchFamily="18" charset="0"/>
                  <a:sym typeface="Wingdings" panose="05000000000000000000" pitchFamily="2" charset="2"/>
                </a:rPr>
                <a:t>  +  3H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r>
                <a:rPr lang="en-US" sz="2400" dirty="0">
                  <a:solidFill>
                    <a:srgbClr val="002060"/>
                  </a:solidFill>
                  <a:latin typeface="Times New Roman" pitchFamily="18" charset="0"/>
                  <a:cs typeface="Times New Roman" pitchFamily="18" charset="0"/>
                  <a:sym typeface="Wingdings" panose="05000000000000000000" pitchFamily="2" charset="2"/>
                </a:rPr>
                <a:t> </a:t>
              </a:r>
            </a:p>
            <a:p>
              <a:r>
                <a:rPr lang="en-US" sz="2400" dirty="0">
                  <a:solidFill>
                    <a:srgbClr val="002060"/>
                  </a:solidFill>
                  <a:latin typeface="Times New Roman" pitchFamily="18" charset="0"/>
                  <a:cs typeface="Times New Roman" pitchFamily="18" charset="0"/>
                  <a:sym typeface="Wingdings" panose="05000000000000000000" pitchFamily="2" charset="2"/>
                </a:rPr>
                <a:t>  x                                             3x/2</a:t>
              </a:r>
            </a:p>
            <a:p>
              <a:r>
                <a:rPr lang="en-US" sz="2400" dirty="0">
                  <a:solidFill>
                    <a:srgbClr val="002060"/>
                  </a:solidFill>
                  <a:latin typeface="Times New Roman" pitchFamily="18" charset="0"/>
                  <a:cs typeface="Times New Roman" pitchFamily="18" charset="0"/>
                </a:rPr>
                <a:t>Mg   +  2HCl    </a:t>
              </a:r>
              <a:r>
                <a:rPr lang="en-US" sz="2400" dirty="0">
                  <a:solidFill>
                    <a:srgbClr val="002060"/>
                  </a:solidFill>
                  <a:latin typeface="Times New Roman" pitchFamily="18" charset="0"/>
                  <a:cs typeface="Times New Roman" pitchFamily="18" charset="0"/>
                  <a:sym typeface="Wingdings" panose="05000000000000000000" pitchFamily="2" charset="2"/>
                </a:rPr>
                <a:t>   MgCl</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dirty="0">
                  <a:solidFill>
                    <a:srgbClr val="002060"/>
                  </a:solidFill>
                  <a:latin typeface="Times New Roman" pitchFamily="18" charset="0"/>
                  <a:cs typeface="Times New Roman" pitchFamily="18" charset="0"/>
                  <a:sym typeface="Wingdings" panose="05000000000000000000" pitchFamily="2" charset="2"/>
                </a:rPr>
                <a:t>  +  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endParaRPr lang="en-US" sz="2400" baseline="30000" dirty="0">
                <a:solidFill>
                  <a:srgbClr val="002060"/>
                </a:solidFill>
                <a:latin typeface="Times New Roman" pitchFamily="18" charset="0"/>
                <a:cs typeface="Times New Roman" pitchFamily="18" charset="0"/>
              </a:endParaRPr>
            </a:p>
            <a:p>
              <a:r>
                <a:rPr lang="en-US" sz="2400" dirty="0">
                  <a:solidFill>
                    <a:srgbClr val="002060"/>
                  </a:solidFill>
                  <a:latin typeface="Times New Roman" pitchFamily="18" charset="0"/>
                  <a:cs typeface="Times New Roman" pitchFamily="18" charset="0"/>
                  <a:sym typeface="Wingdings" panose="05000000000000000000" pitchFamily="2" charset="2"/>
                </a:rPr>
                <a:t>  y                                             </a:t>
              </a:r>
              <a:r>
                <a:rPr lang="en-US" sz="2400" dirty="0" smtClean="0">
                  <a:solidFill>
                    <a:srgbClr val="002060"/>
                  </a:solidFill>
                  <a:latin typeface="Times New Roman" pitchFamily="18" charset="0"/>
                  <a:cs typeface="Times New Roman" pitchFamily="18" charset="0"/>
                  <a:sym typeface="Wingdings" panose="05000000000000000000" pitchFamily="2" charset="2"/>
                </a:rPr>
                <a:t> </a:t>
              </a:r>
              <a:r>
                <a:rPr lang="en-US" sz="2400" dirty="0" err="1" smtClean="0">
                  <a:solidFill>
                    <a:srgbClr val="002060"/>
                  </a:solidFill>
                  <a:latin typeface="Times New Roman" pitchFamily="18" charset="0"/>
                  <a:cs typeface="Times New Roman" pitchFamily="18" charset="0"/>
                  <a:sym typeface="Wingdings" panose="05000000000000000000" pitchFamily="2" charset="2"/>
                </a:rPr>
                <a:t>y</a:t>
              </a:r>
              <a:endParaRPr lang="en-US" sz="2400" dirty="0"/>
            </a:p>
          </p:txBody>
        </p:sp>
        <p:cxnSp>
          <p:nvCxnSpPr>
            <p:cNvPr id="4" name="Straight Arrow Connector 3"/>
            <p:cNvCxnSpPr/>
            <p:nvPr/>
          </p:nvCxnSpPr>
          <p:spPr>
            <a:xfrm>
              <a:off x="803102" y="4490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03102" y="3728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8" name="TextBox 7"/>
          <p:cNvSpPr txBox="1"/>
          <p:nvPr/>
        </p:nvSpPr>
        <p:spPr>
          <a:xfrm>
            <a:off x="76200" y="4191000"/>
            <a:ext cx="3429000" cy="129266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Theo </a:t>
            </a:r>
            <a:r>
              <a:rPr lang="en-US" sz="2600" dirty="0" err="1" smtClean="0">
                <a:latin typeface="Times New Roman" panose="02020603050405020304" pitchFamily="18" charset="0"/>
                <a:cs typeface="Times New Roman" panose="02020603050405020304" pitchFamily="18" charset="0"/>
              </a:rPr>
              <a:t>đề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bài</a:t>
            </a:r>
            <a:r>
              <a:rPr lang="en-US" sz="2600" dirty="0" smtClean="0">
                <a:latin typeface="Times New Roman" panose="02020603050405020304" pitchFamily="18" charset="0"/>
                <a:cs typeface="Times New Roman" panose="02020603050405020304" pitchFamily="18" charset="0"/>
              </a:rPr>
              <a:t>:</a:t>
            </a:r>
          </a:p>
          <a:p>
            <a:r>
              <a:rPr lang="en-US" sz="2600" dirty="0" err="1" smtClean="0">
                <a:latin typeface="Times New Roman" panose="02020603050405020304" pitchFamily="18" charset="0"/>
                <a:cs typeface="Times New Roman" panose="02020603050405020304" pitchFamily="18" charset="0"/>
              </a:rPr>
              <a:t>mAl</a:t>
            </a:r>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mMg</a:t>
            </a:r>
            <a:r>
              <a:rPr lang="en-US" sz="2600" dirty="0" smtClean="0">
                <a:latin typeface="Times New Roman" panose="02020603050405020304" pitchFamily="18" charset="0"/>
                <a:cs typeface="Times New Roman" panose="02020603050405020304" pitchFamily="18" charset="0"/>
              </a:rPr>
              <a:t> = 1,5</a:t>
            </a:r>
          </a:p>
          <a:p>
            <a:r>
              <a:rPr lang="en-US" sz="2600" dirty="0" smtClean="0">
                <a:latin typeface="Times New Roman" panose="02020603050405020304" pitchFamily="18" charset="0"/>
                <a:cs typeface="Times New Roman" panose="02020603050405020304" pitchFamily="18" charset="0"/>
              </a:rPr>
              <a:t>nH</a:t>
            </a:r>
            <a:r>
              <a:rPr lang="en-US" sz="2600" baseline="-25000" dirty="0" smtClean="0">
                <a:latin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cs typeface="Times New Roman" panose="02020603050405020304" pitchFamily="18" charset="0"/>
              </a:rPr>
              <a:t> = 1,68/22,4 = 0,075</a:t>
            </a:r>
            <a:endParaRPr lang="en-US" sz="2600" baseline="-25000" dirty="0" smtClean="0">
              <a:latin typeface="Times New Roman" panose="02020603050405020304" pitchFamily="18" charset="0"/>
              <a:cs typeface="Times New Roman" panose="02020603050405020304" pitchFamily="18" charset="0"/>
            </a:endParaRPr>
          </a:p>
        </p:txBody>
      </p:sp>
      <p:sp>
        <p:nvSpPr>
          <p:cNvPr id="18" name="TextBox 17"/>
          <p:cNvSpPr txBox="1"/>
          <p:nvPr/>
        </p:nvSpPr>
        <p:spPr>
          <a:xfrm>
            <a:off x="3873978" y="4514910"/>
            <a:ext cx="2721338"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27x  + 24y = 1,5</a:t>
            </a:r>
          </a:p>
          <a:p>
            <a:r>
              <a:rPr lang="en-US" sz="2600" dirty="0" smtClean="0">
                <a:latin typeface="Times New Roman" panose="02020603050405020304" pitchFamily="18" charset="0"/>
                <a:cs typeface="Times New Roman" panose="02020603050405020304" pitchFamily="18" charset="0"/>
              </a:rPr>
              <a:t>3x/2 +  y    = 0,075</a:t>
            </a:r>
            <a:endParaRPr lang="en-US" sz="2600" dirty="0">
              <a:latin typeface="Times New Roman" panose="02020603050405020304" pitchFamily="18" charset="0"/>
              <a:cs typeface="Times New Roman" panose="02020603050405020304" pitchFamily="18" charset="0"/>
            </a:endParaRPr>
          </a:p>
        </p:txBody>
      </p:sp>
      <p:sp>
        <p:nvSpPr>
          <p:cNvPr id="10" name="Right Arrow 9"/>
          <p:cNvSpPr/>
          <p:nvPr/>
        </p:nvSpPr>
        <p:spPr>
          <a:xfrm>
            <a:off x="3429000" y="4721494"/>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705600" y="4742907"/>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7162800" y="4493062"/>
            <a:ext cx="1371600"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x = 1/30</a:t>
            </a:r>
          </a:p>
          <a:p>
            <a:r>
              <a:rPr lang="en-US" sz="2600" dirty="0" smtClean="0">
                <a:latin typeface="Times New Roman" panose="02020603050405020304" pitchFamily="18" charset="0"/>
                <a:cs typeface="Times New Roman" panose="02020603050405020304" pitchFamily="18" charset="0"/>
              </a:rPr>
              <a:t>y = 1/40</a:t>
            </a:r>
            <a:endParaRPr lang="en-US" sz="2600"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632938" y="5572513"/>
            <a:ext cx="3517422"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(mAl.100)/1,5</a:t>
            </a:r>
          </a:p>
          <a:p>
            <a:r>
              <a:rPr lang="en-US" sz="2600" dirty="0" smtClean="0">
                <a:latin typeface="Times New Roman" panose="02020603050405020304" pitchFamily="18" charset="0"/>
                <a:cs typeface="Times New Roman" panose="02020603050405020304" pitchFamily="18" charset="0"/>
              </a:rPr>
              <a:t>%Mg = 100% - %Al</a:t>
            </a:r>
            <a:endParaRPr lang="en-US" sz="2600" dirty="0">
              <a:latin typeface="Times New Roman" panose="02020603050405020304" pitchFamily="18" charset="0"/>
              <a:cs typeface="Times New Roman" panose="02020603050405020304" pitchFamily="18" charset="0"/>
            </a:endParaRPr>
          </a:p>
        </p:txBody>
      </p:sp>
      <p:sp>
        <p:nvSpPr>
          <p:cNvPr id="25" name="Right Arrow 24"/>
          <p:cNvSpPr/>
          <p:nvPr/>
        </p:nvSpPr>
        <p:spPr>
          <a:xfrm>
            <a:off x="187960"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4344356" y="5572513"/>
            <a:ext cx="4723444"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(27.1/30.100)/1,5 = 60%</a:t>
            </a:r>
          </a:p>
          <a:p>
            <a:r>
              <a:rPr lang="en-US" sz="2600" dirty="0" smtClean="0">
                <a:latin typeface="Times New Roman" panose="02020603050405020304" pitchFamily="18" charset="0"/>
                <a:cs typeface="Times New Roman" panose="02020603050405020304" pitchFamily="18" charset="0"/>
              </a:rPr>
              <a:t>%Mg = 100% - 60% = 40%</a:t>
            </a:r>
            <a:endParaRPr lang="en-US" sz="2600" dirty="0">
              <a:latin typeface="Times New Roman" panose="02020603050405020304" pitchFamily="18" charset="0"/>
              <a:cs typeface="Times New Roman" panose="02020603050405020304" pitchFamily="18" charset="0"/>
            </a:endParaRPr>
          </a:p>
        </p:txBody>
      </p:sp>
      <p:sp>
        <p:nvSpPr>
          <p:cNvPr id="34" name="Right Arrow 33"/>
          <p:cNvSpPr/>
          <p:nvPr/>
        </p:nvSpPr>
        <p:spPr>
          <a:xfrm>
            <a:off x="3899378"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51305603"/>
      </p:ext>
    </p:extLst>
  </p:cSld>
  <p:clrMapOvr>
    <a:masterClrMapping/>
  </p:clrMapOvr>
  <p:transition advClick="0">
    <p:wipe di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5, 6 </a:t>
            </a:r>
            <a:endParaRPr lang="en-US" sz="2800" b="1" dirty="0" smtClean="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5,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5)</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xmlns=""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xmlns=""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345440" y="1066800"/>
            <a:ext cx="8188960" cy="584775"/>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76</a:t>
            </a:r>
            <a:r>
              <a:rPr lang="en-US" sz="3200" b="1" dirty="0">
                <a:solidFill>
                  <a:srgbClr val="00B050"/>
                </a:solidFill>
                <a:latin typeface="Times New Roman" pitchFamily="18" charset="0"/>
                <a:cs typeface="Times New Roman" pitchFamily="18" charset="0"/>
              </a:rPr>
              <a:t>. ĐIỀU CHẾ KIM LOẠI</a:t>
            </a:r>
          </a:p>
        </p:txBody>
      </p:sp>
      <p:pic>
        <p:nvPicPr>
          <p:cNvPr id="14" name="Picture 27" descr="Hoja Carta2">
            <a:extLst>
              <a:ext uri="{FF2B5EF4-FFF2-40B4-BE49-F238E27FC236}">
                <a16:creationId xmlns:a16="http://schemas.microsoft.com/office/drawing/2014/main" xmlns=""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xmlns=""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269875" y="2209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228600" y="3314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879474" y="283686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2234625"/>
            <a:ext cx="5008102" cy="584775"/>
          </a:xfrm>
          <a:prstGeom prst="rect">
            <a:avLst/>
          </a:prstGeom>
          <a:noFill/>
          <a:ln w="9525" algn="ctr">
            <a:noFill/>
            <a:miter lim="800000"/>
            <a:headEnd/>
            <a:tailEnd/>
          </a:ln>
        </p:spPr>
        <p:txBody>
          <a:bodyPr wrap="none">
            <a:spAutoFit/>
          </a:bodyPr>
          <a:lstStyle/>
          <a:p>
            <a:pPr eaLnBrk="0" hangingPunct="0"/>
            <a:r>
              <a:rPr lang="en-US" sz="3200" dirty="0" err="1">
                <a:solidFill>
                  <a:srgbClr val="002060"/>
                </a:solidFill>
                <a:latin typeface="Times New Roman" pitchFamily="18" charset="0"/>
                <a:cs typeface="Times New Roman" pitchFamily="18" charset="0"/>
              </a:rPr>
              <a:t>Nguyên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tắc</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điều</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chế</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449263" y="2227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949324" y="3377625"/>
            <a:ext cx="7127875"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Các phương pháp điều chế kim loại</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407988" y="3332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49" name="Line 11">
            <a:extLst>
              <a:ext uri="{FF2B5EF4-FFF2-40B4-BE49-F238E27FC236}">
                <a16:creationId xmlns:a16="http://schemas.microsoft.com/office/drawing/2014/main" xmlns="" id="{1E22E3C9-81D5-44E1-9491-8109F2E79B3F}"/>
              </a:ext>
            </a:extLst>
          </p:cNvPr>
          <p:cNvSpPr>
            <a:spLocks noChangeShapeType="1"/>
          </p:cNvSpPr>
          <p:nvPr/>
        </p:nvSpPr>
        <p:spPr bwMode="auto">
          <a:xfrm>
            <a:off x="879474" y="3966175"/>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a16="http://schemas.microsoft.com/office/drawing/2014/main" xmlns=""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18897</TotalTime>
  <Words>2060</Words>
  <Application>Microsoft Office PowerPoint</Application>
  <PresentationFormat>On-screen Show (4:3)</PresentationFormat>
  <Paragraphs>270</Paragraphs>
  <Slides>31</Slides>
  <Notes>25</Notes>
  <HiddenSlides>0</HiddenSlides>
  <MMClips>0</MMClips>
  <ScaleCrop>false</ScaleCrop>
  <HeadingPairs>
    <vt:vector size="4" baseType="variant">
      <vt:variant>
        <vt:lpstr>Theme</vt:lpstr>
      </vt:variant>
      <vt:variant>
        <vt:i4>4</vt:i4>
      </vt:variant>
      <vt:variant>
        <vt:lpstr>Slide Titles</vt:lpstr>
      </vt:variant>
      <vt:variant>
        <vt:i4>31</vt:i4>
      </vt:variant>
    </vt:vector>
  </HeadingPairs>
  <TitlesOfParts>
    <vt:vector size="35" baseType="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Windows User</cp:lastModifiedBy>
  <cp:revision>629</cp:revision>
  <dcterms:created xsi:type="dcterms:W3CDTF">2011-10-11T04:02:09Z</dcterms:created>
  <dcterms:modified xsi:type="dcterms:W3CDTF">2020-05-30T09:26:06Z</dcterms:modified>
</cp:coreProperties>
</file>